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sha Brotherton" userId="95e36fb0cfd8764a" providerId="LiveId" clId="{FF51B60F-BB5F-4480-BCCE-32436390CC37}"/>
    <pc:docChg chg="undo custSel modSld">
      <pc:chgData name="Natasha Brotherton" userId="95e36fb0cfd8764a" providerId="LiveId" clId="{FF51B60F-BB5F-4480-BCCE-32436390CC37}" dt="2021-05-30T18:44:12.665" v="2493" actId="1076"/>
      <pc:docMkLst>
        <pc:docMk/>
      </pc:docMkLst>
      <pc:sldChg chg="addSp delSp modSp mod setBg modClrScheme delDesignElem chgLayout">
        <pc:chgData name="Natasha Brotherton" userId="95e36fb0cfd8764a" providerId="LiveId" clId="{FF51B60F-BB5F-4480-BCCE-32436390CC37}" dt="2021-05-30T17:03:41.830" v="972" actId="20577"/>
        <pc:sldMkLst>
          <pc:docMk/>
          <pc:sldMk cId="2327771260" sldId="257"/>
        </pc:sldMkLst>
        <pc:spChg chg="add del mod ord">
          <ac:chgData name="Natasha Brotherton" userId="95e36fb0cfd8764a" providerId="LiveId" clId="{FF51B60F-BB5F-4480-BCCE-32436390CC37}" dt="2021-05-30T16:50:59.504" v="35" actId="20577"/>
          <ac:spMkLst>
            <pc:docMk/>
            <pc:sldMk cId="2327771260" sldId="257"/>
            <ac:spMk id="2" creationId="{9BB5140B-02EA-4994-82DE-86E8D2446B24}"/>
          </ac:spMkLst>
        </pc:spChg>
        <pc:spChg chg="add del mod ord">
          <ac:chgData name="Natasha Brotherton" userId="95e36fb0cfd8764a" providerId="LiveId" clId="{FF51B60F-BB5F-4480-BCCE-32436390CC37}" dt="2021-05-30T17:03:41.830" v="972" actId="20577"/>
          <ac:spMkLst>
            <pc:docMk/>
            <pc:sldMk cId="2327771260" sldId="257"/>
            <ac:spMk id="3" creationId="{A6E70E00-57E2-4606-B7CB-4FC81E3B770F}"/>
          </ac:spMkLst>
        </pc:spChg>
        <pc:spChg chg="del mod ord">
          <ac:chgData name="Natasha Brotherton" userId="95e36fb0cfd8764a" providerId="LiveId" clId="{FF51B60F-BB5F-4480-BCCE-32436390CC37}" dt="2021-05-30T16:49:23.674" v="0" actId="700"/>
          <ac:spMkLst>
            <pc:docMk/>
            <pc:sldMk cId="2327771260" sldId="257"/>
            <ac:spMk id="4" creationId="{D6BBF810-02EA-44E5-A1AE-5B1A32E4B7D7}"/>
          </ac:spMkLst>
        </pc:spChg>
        <pc:spChg chg="add del mod ord">
          <ac:chgData name="Natasha Brotherton" userId="95e36fb0cfd8764a" providerId="LiveId" clId="{FF51B60F-BB5F-4480-BCCE-32436390CC37}" dt="2021-05-30T16:49:53.725" v="5" actId="700"/>
          <ac:spMkLst>
            <pc:docMk/>
            <pc:sldMk cId="2327771260" sldId="257"/>
            <ac:spMk id="5" creationId="{571016EB-B75F-4552-A5D1-BF43DBCA398C}"/>
          </ac:spMkLst>
        </pc:spChg>
        <pc:spChg chg="add del mod ord">
          <ac:chgData name="Natasha Brotherton" userId="95e36fb0cfd8764a" providerId="LiveId" clId="{FF51B60F-BB5F-4480-BCCE-32436390CC37}" dt="2021-05-30T16:49:53.725" v="5" actId="700"/>
          <ac:spMkLst>
            <pc:docMk/>
            <pc:sldMk cId="2327771260" sldId="257"/>
            <ac:spMk id="6" creationId="{A22414FA-DC83-41D0-89BF-4C1A357EFA1D}"/>
          </ac:spMkLst>
        </pc:spChg>
        <pc:spChg chg="add del mod ord">
          <ac:chgData name="Natasha Brotherton" userId="95e36fb0cfd8764a" providerId="LiveId" clId="{FF51B60F-BB5F-4480-BCCE-32436390CC37}" dt="2021-05-30T16:49:52.884" v="4" actId="700"/>
          <ac:spMkLst>
            <pc:docMk/>
            <pc:sldMk cId="2327771260" sldId="257"/>
            <ac:spMk id="7" creationId="{2CA7CB83-0D5B-4EEC-84EF-AF0A28B9F430}"/>
          </ac:spMkLst>
        </pc:spChg>
        <pc:spChg chg="add del mod ord">
          <ac:chgData name="Natasha Brotherton" userId="95e36fb0cfd8764a" providerId="LiveId" clId="{FF51B60F-BB5F-4480-BCCE-32436390CC37}" dt="2021-05-30T16:49:52.884" v="4" actId="700"/>
          <ac:spMkLst>
            <pc:docMk/>
            <pc:sldMk cId="2327771260" sldId="257"/>
            <ac:spMk id="8" creationId="{91CC7E7E-8CAC-4A98-889F-4C63DCBD568A}"/>
          </ac:spMkLst>
        </pc:spChg>
        <pc:spChg chg="add del">
          <ac:chgData name="Natasha Brotherton" userId="95e36fb0cfd8764a" providerId="LiveId" clId="{FF51B60F-BB5F-4480-BCCE-32436390CC37}" dt="2021-05-30T16:49:54.600" v="6" actId="26606"/>
          <ac:spMkLst>
            <pc:docMk/>
            <pc:sldMk cId="2327771260" sldId="257"/>
            <ac:spMk id="15" creationId="{99F1FFA9-D672-408C-9220-ADEEC6ABDD09}"/>
          </ac:spMkLst>
        </pc:spChg>
        <pc:picChg chg="mod ord modCrop">
          <ac:chgData name="Natasha Brotherton" userId="95e36fb0cfd8764a" providerId="LiveId" clId="{FF51B60F-BB5F-4480-BCCE-32436390CC37}" dt="2021-05-30T16:50:32.938" v="14" actId="1076"/>
          <ac:picMkLst>
            <pc:docMk/>
            <pc:sldMk cId="2327771260" sldId="257"/>
            <ac:picMk id="9" creationId="{7EDFF635-DAD3-41CD-BCE0-8971DA5E1C84}"/>
          </ac:picMkLst>
        </pc:picChg>
        <pc:picChg chg="mod ord">
          <ac:chgData name="Natasha Brotherton" userId="95e36fb0cfd8764a" providerId="LiveId" clId="{FF51B60F-BB5F-4480-BCCE-32436390CC37}" dt="2021-05-30T16:58:29.349" v="641" actId="1076"/>
          <ac:picMkLst>
            <pc:docMk/>
            <pc:sldMk cId="2327771260" sldId="257"/>
            <ac:picMk id="10" creationId="{D9047F33-C63D-4157-962A-86CD9C25A430}"/>
          </ac:picMkLst>
        </pc:picChg>
      </pc:sldChg>
      <pc:sldChg chg="modSp mod">
        <pc:chgData name="Natasha Brotherton" userId="95e36fb0cfd8764a" providerId="LiveId" clId="{FF51B60F-BB5F-4480-BCCE-32436390CC37}" dt="2021-05-30T17:10:05.917" v="1307" actId="122"/>
        <pc:sldMkLst>
          <pc:docMk/>
          <pc:sldMk cId="808744590" sldId="258"/>
        </pc:sldMkLst>
        <pc:spChg chg="mod">
          <ac:chgData name="Natasha Brotherton" userId="95e36fb0cfd8764a" providerId="LiveId" clId="{FF51B60F-BB5F-4480-BCCE-32436390CC37}" dt="2021-05-30T17:10:05.917" v="1307" actId="122"/>
          <ac:spMkLst>
            <pc:docMk/>
            <pc:sldMk cId="808744590" sldId="258"/>
            <ac:spMk id="2" creationId="{56BDF846-B456-4CE5-BB8F-DF4C2CE96184}"/>
          </ac:spMkLst>
        </pc:spChg>
      </pc:sldChg>
      <pc:sldChg chg="modSp mod">
        <pc:chgData name="Natasha Brotherton" userId="95e36fb0cfd8764a" providerId="LiveId" clId="{FF51B60F-BB5F-4480-BCCE-32436390CC37}" dt="2021-05-30T17:13:03.018" v="1333" actId="122"/>
        <pc:sldMkLst>
          <pc:docMk/>
          <pc:sldMk cId="3500233146" sldId="259"/>
        </pc:sldMkLst>
        <pc:spChg chg="mod">
          <ac:chgData name="Natasha Brotherton" userId="95e36fb0cfd8764a" providerId="LiveId" clId="{FF51B60F-BB5F-4480-BCCE-32436390CC37}" dt="2021-05-30T17:13:03.018" v="1333" actId="122"/>
          <ac:spMkLst>
            <pc:docMk/>
            <pc:sldMk cId="3500233146" sldId="259"/>
            <ac:spMk id="2" creationId="{1C2ACFA4-A8A6-4703-B3DF-DAF105A22030}"/>
          </ac:spMkLst>
        </pc:spChg>
      </pc:sldChg>
      <pc:sldChg chg="modSp mod">
        <pc:chgData name="Natasha Brotherton" userId="95e36fb0cfd8764a" providerId="LiveId" clId="{FF51B60F-BB5F-4480-BCCE-32436390CC37}" dt="2021-05-30T17:21:48.186" v="1619" actId="20577"/>
        <pc:sldMkLst>
          <pc:docMk/>
          <pc:sldMk cId="1266693427" sldId="260"/>
        </pc:sldMkLst>
        <pc:spChg chg="mod">
          <ac:chgData name="Natasha Brotherton" userId="95e36fb0cfd8764a" providerId="LiveId" clId="{FF51B60F-BB5F-4480-BCCE-32436390CC37}" dt="2021-05-30T17:21:48.186" v="1619" actId="20577"/>
          <ac:spMkLst>
            <pc:docMk/>
            <pc:sldMk cId="1266693427" sldId="260"/>
            <ac:spMk id="2" creationId="{A9B02152-7AE3-44BD-811D-210BD04158EA}"/>
          </ac:spMkLst>
        </pc:spChg>
      </pc:sldChg>
      <pc:sldChg chg="modSp mod">
        <pc:chgData name="Natasha Brotherton" userId="95e36fb0cfd8764a" providerId="LiveId" clId="{FF51B60F-BB5F-4480-BCCE-32436390CC37}" dt="2021-05-30T17:20:44.924" v="1615" actId="20577"/>
        <pc:sldMkLst>
          <pc:docMk/>
          <pc:sldMk cId="581766509" sldId="261"/>
        </pc:sldMkLst>
        <pc:spChg chg="mod">
          <ac:chgData name="Natasha Brotherton" userId="95e36fb0cfd8764a" providerId="LiveId" clId="{FF51B60F-BB5F-4480-BCCE-32436390CC37}" dt="2021-05-30T17:20:44.924" v="1615" actId="20577"/>
          <ac:spMkLst>
            <pc:docMk/>
            <pc:sldMk cId="581766509" sldId="261"/>
            <ac:spMk id="2" creationId="{1DE6421E-CCCF-4B61-AC34-B9E4EC448D52}"/>
          </ac:spMkLst>
        </pc:spChg>
      </pc:sldChg>
      <pc:sldChg chg="modSp mod">
        <pc:chgData name="Natasha Brotherton" userId="95e36fb0cfd8764a" providerId="LiveId" clId="{FF51B60F-BB5F-4480-BCCE-32436390CC37}" dt="2021-05-30T17:23:17.365" v="1714" actId="20577"/>
        <pc:sldMkLst>
          <pc:docMk/>
          <pc:sldMk cId="601895707" sldId="262"/>
        </pc:sldMkLst>
        <pc:spChg chg="mod">
          <ac:chgData name="Natasha Brotherton" userId="95e36fb0cfd8764a" providerId="LiveId" clId="{FF51B60F-BB5F-4480-BCCE-32436390CC37}" dt="2021-05-30T17:23:17.365" v="1714" actId="20577"/>
          <ac:spMkLst>
            <pc:docMk/>
            <pc:sldMk cId="601895707" sldId="262"/>
            <ac:spMk id="2" creationId="{B2CAE634-1460-494B-8CA0-3900B6E30C06}"/>
          </ac:spMkLst>
        </pc:spChg>
      </pc:sldChg>
      <pc:sldChg chg="modSp mod">
        <pc:chgData name="Natasha Brotherton" userId="95e36fb0cfd8764a" providerId="LiveId" clId="{FF51B60F-BB5F-4480-BCCE-32436390CC37}" dt="2021-05-30T17:32:16.240" v="1854" actId="20577"/>
        <pc:sldMkLst>
          <pc:docMk/>
          <pc:sldMk cId="3736557597" sldId="263"/>
        </pc:sldMkLst>
        <pc:spChg chg="mod">
          <ac:chgData name="Natasha Brotherton" userId="95e36fb0cfd8764a" providerId="LiveId" clId="{FF51B60F-BB5F-4480-BCCE-32436390CC37}" dt="2021-05-30T17:32:16.240" v="1854" actId="20577"/>
          <ac:spMkLst>
            <pc:docMk/>
            <pc:sldMk cId="3736557597" sldId="263"/>
            <ac:spMk id="2" creationId="{14F45538-782A-4BA6-B83B-2503409DB5C8}"/>
          </ac:spMkLst>
        </pc:spChg>
      </pc:sldChg>
      <pc:sldChg chg="modSp mod">
        <pc:chgData name="Natasha Brotherton" userId="95e36fb0cfd8764a" providerId="LiveId" clId="{FF51B60F-BB5F-4480-BCCE-32436390CC37}" dt="2021-05-30T18:35:28.885" v="2025" actId="20577"/>
        <pc:sldMkLst>
          <pc:docMk/>
          <pc:sldMk cId="4026553844" sldId="264"/>
        </pc:sldMkLst>
        <pc:spChg chg="mod">
          <ac:chgData name="Natasha Brotherton" userId="95e36fb0cfd8764a" providerId="LiveId" clId="{FF51B60F-BB5F-4480-BCCE-32436390CC37}" dt="2021-05-30T18:35:28.885" v="2025" actId="20577"/>
          <ac:spMkLst>
            <pc:docMk/>
            <pc:sldMk cId="4026553844" sldId="264"/>
            <ac:spMk id="2" creationId="{7FF60737-F76E-43F4-9952-C4430644C523}"/>
          </ac:spMkLst>
        </pc:spChg>
      </pc:sldChg>
      <pc:sldChg chg="modSp mod">
        <pc:chgData name="Natasha Brotherton" userId="95e36fb0cfd8764a" providerId="LiveId" clId="{FF51B60F-BB5F-4480-BCCE-32436390CC37}" dt="2021-05-30T18:38:15.881" v="2128" actId="20577"/>
        <pc:sldMkLst>
          <pc:docMk/>
          <pc:sldMk cId="1618817413" sldId="265"/>
        </pc:sldMkLst>
        <pc:spChg chg="mod">
          <ac:chgData name="Natasha Brotherton" userId="95e36fb0cfd8764a" providerId="LiveId" clId="{FF51B60F-BB5F-4480-BCCE-32436390CC37}" dt="2021-05-30T18:38:15.881" v="2128" actId="20577"/>
          <ac:spMkLst>
            <pc:docMk/>
            <pc:sldMk cId="1618817413" sldId="265"/>
            <ac:spMk id="2" creationId="{A149854A-9C00-4024-B25B-28E7B3700180}"/>
          </ac:spMkLst>
        </pc:spChg>
      </pc:sldChg>
      <pc:sldChg chg="modSp mod">
        <pc:chgData name="Natasha Brotherton" userId="95e36fb0cfd8764a" providerId="LiveId" clId="{FF51B60F-BB5F-4480-BCCE-32436390CC37}" dt="2021-05-30T18:41:13.959" v="2273" actId="20577"/>
        <pc:sldMkLst>
          <pc:docMk/>
          <pc:sldMk cId="1675581811" sldId="266"/>
        </pc:sldMkLst>
        <pc:spChg chg="mod">
          <ac:chgData name="Natasha Brotherton" userId="95e36fb0cfd8764a" providerId="LiveId" clId="{FF51B60F-BB5F-4480-BCCE-32436390CC37}" dt="2021-05-30T18:41:13.959" v="2273" actId="20577"/>
          <ac:spMkLst>
            <pc:docMk/>
            <pc:sldMk cId="1675581811" sldId="266"/>
            <ac:spMk id="2" creationId="{4E2E8B77-7923-4A1E-818A-83085CDA4575}"/>
          </ac:spMkLst>
        </pc:spChg>
      </pc:sldChg>
      <pc:sldChg chg="modSp mod">
        <pc:chgData name="Natasha Brotherton" userId="95e36fb0cfd8764a" providerId="LiveId" clId="{FF51B60F-BB5F-4480-BCCE-32436390CC37}" dt="2021-05-30T18:44:12.665" v="2493" actId="1076"/>
        <pc:sldMkLst>
          <pc:docMk/>
          <pc:sldMk cId="1573596364" sldId="267"/>
        </pc:sldMkLst>
        <pc:spChg chg="mod">
          <ac:chgData name="Natasha Brotherton" userId="95e36fb0cfd8764a" providerId="LiveId" clId="{FF51B60F-BB5F-4480-BCCE-32436390CC37}" dt="2021-05-30T18:44:05.862" v="2490" actId="20577"/>
          <ac:spMkLst>
            <pc:docMk/>
            <pc:sldMk cId="1573596364" sldId="267"/>
            <ac:spMk id="2" creationId="{814E3673-1E97-4FC5-8F16-7D1C83F8091F}"/>
          </ac:spMkLst>
        </pc:spChg>
        <pc:picChg chg="mod">
          <ac:chgData name="Natasha Brotherton" userId="95e36fb0cfd8764a" providerId="LiveId" clId="{FF51B60F-BB5F-4480-BCCE-32436390CC37}" dt="2021-05-30T18:44:12.665" v="2493" actId="1076"/>
          <ac:picMkLst>
            <pc:docMk/>
            <pc:sldMk cId="1573596364" sldId="267"/>
            <ac:picMk id="5" creationId="{87133E17-2159-46C2-95AA-45121304FB22}"/>
          </ac:picMkLst>
        </pc:picChg>
        <pc:picChg chg="mod">
          <ac:chgData name="Natasha Brotherton" userId="95e36fb0cfd8764a" providerId="LiveId" clId="{FF51B60F-BB5F-4480-BCCE-32436390CC37}" dt="2021-05-30T18:44:11.040" v="2492" actId="1036"/>
          <ac:picMkLst>
            <pc:docMk/>
            <pc:sldMk cId="1573596364" sldId="267"/>
            <ac:picMk id="6" creationId="{397491D7-6E16-4A3F-8093-9E96C61BFA8B}"/>
          </ac:picMkLst>
        </pc:picChg>
      </pc:sldChg>
    </pc:docChg>
  </pc:docChgLst>
  <pc:docChgLst>
    <pc:chgData name="Natasha Brotherton" userId="95e36fb0cfd8764a" providerId="LiveId" clId="{CE560290-5497-469B-848D-FC54FF0DA21F}"/>
    <pc:docChg chg="undo custSel mod modSld">
      <pc:chgData name="Natasha Brotherton" userId="95e36fb0cfd8764a" providerId="LiveId" clId="{CE560290-5497-469B-848D-FC54FF0DA21F}" dt="2019-07-07T17:18:37.363" v="28" actId="20577"/>
      <pc:docMkLst>
        <pc:docMk/>
      </pc:docMkLst>
      <pc:sldChg chg="addSp delSp modSp mod setBg">
        <pc:chgData name="Natasha Brotherton" userId="95e36fb0cfd8764a" providerId="LiveId" clId="{CE560290-5497-469B-848D-FC54FF0DA21F}" dt="2019-07-07T17:18:37.363" v="28" actId="20577"/>
        <pc:sldMkLst>
          <pc:docMk/>
          <pc:sldMk cId="1052411463" sldId="256"/>
        </pc:sldMkLst>
        <pc:spChg chg="mod">
          <ac:chgData name="Natasha Brotherton" userId="95e36fb0cfd8764a" providerId="LiveId" clId="{CE560290-5497-469B-848D-FC54FF0DA21F}" dt="2019-07-07T17:18:04.531" v="8" actId="207"/>
          <ac:spMkLst>
            <pc:docMk/>
            <pc:sldMk cId="1052411463" sldId="256"/>
            <ac:spMk id="2" creationId="{C9480E76-EB0B-4389-BDF7-706B4BC8CC56}"/>
          </ac:spMkLst>
        </pc:spChg>
        <pc:spChg chg="mod">
          <ac:chgData name="Natasha Brotherton" userId="95e36fb0cfd8764a" providerId="LiveId" clId="{CE560290-5497-469B-848D-FC54FF0DA21F}" dt="2019-07-07T17:18:37.363" v="28" actId="20577"/>
          <ac:spMkLst>
            <pc:docMk/>
            <pc:sldMk cId="1052411463" sldId="256"/>
            <ac:spMk id="3" creationId="{1A64700F-5CB4-44FC-B53F-8D55DC01573F}"/>
          </ac:spMkLst>
        </pc:spChg>
        <pc:spChg chg="add del">
          <ac:chgData name="Natasha Brotherton" userId="95e36fb0cfd8764a" providerId="LiveId" clId="{CE560290-5497-469B-848D-FC54FF0DA21F}" dt="2019-07-07T17:17:28.687" v="4" actId="26606"/>
          <ac:spMkLst>
            <pc:docMk/>
            <pc:sldMk cId="1052411463" sldId="256"/>
            <ac:spMk id="10" creationId="{87CC2527-562A-4F69-B487-4371E5B243E7}"/>
          </ac:spMkLst>
        </pc:spChg>
        <pc:picChg chg="add mod ord">
          <ac:chgData name="Natasha Brotherton" userId="95e36fb0cfd8764a" providerId="LiveId" clId="{CE560290-5497-469B-848D-FC54FF0DA21F}" dt="2019-07-07T17:17:30.837" v="7" actId="26606"/>
          <ac:picMkLst>
            <pc:docMk/>
            <pc:sldMk cId="1052411463" sldId="256"/>
            <ac:picMk id="5" creationId="{0CA0D580-0D99-4063-82A6-485DD810F24D}"/>
          </ac:picMkLst>
        </pc:picChg>
        <pc:cxnChg chg="add del">
          <ac:chgData name="Natasha Brotherton" userId="95e36fb0cfd8764a" providerId="LiveId" clId="{CE560290-5497-469B-848D-FC54FF0DA21F}" dt="2019-07-07T17:17:28.687" v="4" actId="26606"/>
          <ac:cxnSpMkLst>
            <pc:docMk/>
            <pc:sldMk cId="1052411463" sldId="256"/>
            <ac:cxnSpMk id="12" creationId="{BCDAEC91-5BCE-4B55-9CC0-43EF94CB734B}"/>
          </ac:cxnSpMkLst>
        </pc:cxnChg>
      </pc:sldChg>
    </pc:docChg>
  </pc:docChgLst>
  <pc:docChgLst>
    <pc:chgData name="Natasha Brotherton" userId="95e36fb0cfd8764a" providerId="LiveId" clId="{44BD083D-AB2B-49DC-A51D-DB7B46DD2EF4}"/>
    <pc:docChg chg="custSel mod modSld">
      <pc:chgData name="Natasha Brotherton" userId="95e36fb0cfd8764a" providerId="LiveId" clId="{44BD083D-AB2B-49DC-A51D-DB7B46DD2EF4}" dt="2021-01-04T23:04:24.721" v="36" actId="1076"/>
      <pc:docMkLst>
        <pc:docMk/>
      </pc:docMkLst>
      <pc:sldChg chg="addSp delSp modSp mod">
        <pc:chgData name="Natasha Brotherton" userId="95e36fb0cfd8764a" providerId="LiveId" clId="{44BD083D-AB2B-49DC-A51D-DB7B46DD2EF4}" dt="2021-01-04T23:04:24.721" v="36" actId="1076"/>
        <pc:sldMkLst>
          <pc:docMk/>
          <pc:sldMk cId="1052411463" sldId="256"/>
        </pc:sldMkLst>
        <pc:spChg chg="mod">
          <ac:chgData name="Natasha Brotherton" userId="95e36fb0cfd8764a" providerId="LiveId" clId="{44BD083D-AB2B-49DC-A51D-DB7B46DD2EF4}" dt="2021-01-04T23:04:06.592" v="35" actId="26606"/>
          <ac:spMkLst>
            <pc:docMk/>
            <pc:sldMk cId="1052411463" sldId="256"/>
            <ac:spMk id="2" creationId="{C9480E76-EB0B-4389-BDF7-706B4BC8CC56}"/>
          </ac:spMkLst>
        </pc:spChg>
        <pc:spChg chg="mod">
          <ac:chgData name="Natasha Brotherton" userId="95e36fb0cfd8764a" providerId="LiveId" clId="{44BD083D-AB2B-49DC-A51D-DB7B46DD2EF4}" dt="2021-01-04T23:04:06.592" v="35" actId="26606"/>
          <ac:spMkLst>
            <pc:docMk/>
            <pc:sldMk cId="1052411463" sldId="256"/>
            <ac:spMk id="3" creationId="{1A64700F-5CB4-44FC-B53F-8D55DC01573F}"/>
          </ac:spMkLst>
        </pc:spChg>
        <pc:spChg chg="add del">
          <ac:chgData name="Natasha Brotherton" userId="95e36fb0cfd8764a" providerId="LiveId" clId="{44BD083D-AB2B-49DC-A51D-DB7B46DD2EF4}" dt="2021-01-04T23:04:06.592" v="35" actId="26606"/>
          <ac:spMkLst>
            <pc:docMk/>
            <pc:sldMk cId="1052411463" sldId="256"/>
            <ac:spMk id="11" creationId="{62542EEC-4F7C-4AE2-933E-EAC8EB3FA378}"/>
          </ac:spMkLst>
        </pc:spChg>
        <pc:spChg chg="add del">
          <ac:chgData name="Natasha Brotherton" userId="95e36fb0cfd8764a" providerId="LiveId" clId="{44BD083D-AB2B-49DC-A51D-DB7B46DD2EF4}" dt="2021-01-04T23:04:06.592" v="35" actId="26606"/>
          <ac:spMkLst>
            <pc:docMk/>
            <pc:sldMk cId="1052411463" sldId="256"/>
            <ac:spMk id="13" creationId="{B81933D1-5615-42C7-9C0B-4EB7105CCE2D}"/>
          </ac:spMkLst>
        </pc:spChg>
        <pc:spChg chg="add del">
          <ac:chgData name="Natasha Brotherton" userId="95e36fb0cfd8764a" providerId="LiveId" clId="{44BD083D-AB2B-49DC-A51D-DB7B46DD2EF4}" dt="2021-01-04T23:04:06.592" v="35" actId="26606"/>
          <ac:spMkLst>
            <pc:docMk/>
            <pc:sldMk cId="1052411463" sldId="256"/>
            <ac:spMk id="15" creationId="{19C9EAEA-39D0-4B0E-A0EB-51E7B26740B1}"/>
          </ac:spMkLst>
        </pc:spChg>
        <pc:spChg chg="add">
          <ac:chgData name="Natasha Brotherton" userId="95e36fb0cfd8764a" providerId="LiveId" clId="{44BD083D-AB2B-49DC-A51D-DB7B46DD2EF4}" dt="2021-01-04T23:04:06.592" v="35" actId="26606"/>
          <ac:spMkLst>
            <pc:docMk/>
            <pc:sldMk cId="1052411463" sldId="256"/>
            <ac:spMk id="25" creationId="{8CC66E84-2B42-463F-8329-75BA0D52127B}"/>
          </ac:spMkLst>
        </pc:spChg>
        <pc:spChg chg="add">
          <ac:chgData name="Natasha Brotherton" userId="95e36fb0cfd8764a" providerId="LiveId" clId="{44BD083D-AB2B-49DC-A51D-DB7B46DD2EF4}" dt="2021-01-04T23:04:06.592" v="35" actId="26606"/>
          <ac:spMkLst>
            <pc:docMk/>
            <pc:sldMk cId="1052411463" sldId="256"/>
            <ac:spMk id="32" creationId="{19C9EAEA-39D0-4B0E-A0EB-51E7B26740B1}"/>
          </ac:spMkLst>
        </pc:spChg>
        <pc:spChg chg="add">
          <ac:chgData name="Natasha Brotherton" userId="95e36fb0cfd8764a" providerId="LiveId" clId="{44BD083D-AB2B-49DC-A51D-DB7B46DD2EF4}" dt="2021-01-04T23:04:06.592" v="35" actId="26606"/>
          <ac:spMkLst>
            <pc:docMk/>
            <pc:sldMk cId="1052411463" sldId="256"/>
            <ac:spMk id="34" creationId="{3873B707-463F-40B0-8227-E8CC6C67EB25}"/>
          </ac:spMkLst>
        </pc:spChg>
        <pc:grpChg chg="add del">
          <ac:chgData name="Natasha Brotherton" userId="95e36fb0cfd8764a" providerId="LiveId" clId="{44BD083D-AB2B-49DC-A51D-DB7B46DD2EF4}" dt="2021-01-04T23:04:06.592" v="35" actId="26606"/>
          <ac:grpSpMkLst>
            <pc:docMk/>
            <pc:sldMk cId="1052411463" sldId="256"/>
            <ac:grpSpMk id="17" creationId="{032D8612-31EB-44CF-A1D0-14FD4C705424}"/>
          </ac:grpSpMkLst>
        </pc:grpChg>
        <pc:grpChg chg="add">
          <ac:chgData name="Natasha Brotherton" userId="95e36fb0cfd8764a" providerId="LiveId" clId="{44BD083D-AB2B-49DC-A51D-DB7B46DD2EF4}" dt="2021-01-04T23:04:06.592" v="35" actId="26606"/>
          <ac:grpSpMkLst>
            <pc:docMk/>
            <pc:sldMk cId="1052411463" sldId="256"/>
            <ac:grpSpMk id="27" creationId="{032D8612-31EB-44CF-A1D0-14FD4C705424}"/>
          </ac:grpSpMkLst>
        </pc:grpChg>
        <pc:picChg chg="del">
          <ac:chgData name="Natasha Brotherton" userId="95e36fb0cfd8764a" providerId="LiveId" clId="{44BD083D-AB2B-49DC-A51D-DB7B46DD2EF4}" dt="2021-01-04T23:01:25.634" v="0" actId="21"/>
          <ac:picMkLst>
            <pc:docMk/>
            <pc:sldMk cId="1052411463" sldId="256"/>
            <ac:picMk id="5" creationId="{0CA0D580-0D99-4063-82A6-485DD810F24D}"/>
          </ac:picMkLst>
        </pc:picChg>
        <pc:picChg chg="add mod">
          <ac:chgData name="Natasha Brotherton" userId="95e36fb0cfd8764a" providerId="LiveId" clId="{44BD083D-AB2B-49DC-A51D-DB7B46DD2EF4}" dt="2021-01-04T23:04:24.721" v="36" actId="1076"/>
          <ac:picMkLst>
            <pc:docMk/>
            <pc:sldMk cId="1052411463" sldId="256"/>
            <ac:picMk id="6" creationId="{94CF4864-23B5-4249-9876-25FFF5F3894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12B5B-D1AA-49D7-993C-36A21F710F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7A15C2-9710-4A24-88C8-B5DACC8CAD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319224-47C1-4942-91BA-5B9E8B390195}"/>
              </a:ext>
            </a:extLst>
          </p:cNvPr>
          <p:cNvSpPr>
            <a:spLocks noGrp="1"/>
          </p:cNvSpPr>
          <p:nvPr>
            <p:ph type="dt" sz="half" idx="10"/>
          </p:nvPr>
        </p:nvSpPr>
        <p:spPr/>
        <p:txBody>
          <a:bodyPr/>
          <a:lstStyle/>
          <a:p>
            <a:fld id="{D3CACC92-443F-4FA0-9B12-831F13E13EFC}" type="datetimeFigureOut">
              <a:rPr lang="en-US" smtClean="0"/>
              <a:t>5/30/2021</a:t>
            </a:fld>
            <a:endParaRPr lang="en-US"/>
          </a:p>
        </p:txBody>
      </p:sp>
      <p:sp>
        <p:nvSpPr>
          <p:cNvPr id="5" name="Footer Placeholder 4">
            <a:extLst>
              <a:ext uri="{FF2B5EF4-FFF2-40B4-BE49-F238E27FC236}">
                <a16:creationId xmlns:a16="http://schemas.microsoft.com/office/drawing/2014/main" id="{B5331D2C-DB99-42E4-A1C2-3421CC76A3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423C44-C82C-4C73-949F-F6B2D8B02AB4}"/>
              </a:ext>
            </a:extLst>
          </p:cNvPr>
          <p:cNvSpPr>
            <a:spLocks noGrp="1"/>
          </p:cNvSpPr>
          <p:nvPr>
            <p:ph type="sldNum" sz="quarter" idx="12"/>
          </p:nvPr>
        </p:nvSpPr>
        <p:spPr/>
        <p:txBody>
          <a:bodyPr/>
          <a:lstStyle/>
          <a:p>
            <a:fld id="{27F56A7E-E324-473F-8906-60CC3479A486}" type="slidenum">
              <a:rPr lang="en-US" smtClean="0"/>
              <a:t>‹#›</a:t>
            </a:fld>
            <a:endParaRPr lang="en-US"/>
          </a:p>
        </p:txBody>
      </p:sp>
    </p:spTree>
    <p:extLst>
      <p:ext uri="{BB962C8B-B14F-4D97-AF65-F5344CB8AC3E}">
        <p14:creationId xmlns:p14="http://schemas.microsoft.com/office/powerpoint/2010/main" val="4008384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B1816-E8B3-4A29-B7F0-A26270405F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B35C96-969E-430E-8B7A-3513676D2A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606662-01A8-4E2D-9BB3-8DB9FC13538B}"/>
              </a:ext>
            </a:extLst>
          </p:cNvPr>
          <p:cNvSpPr>
            <a:spLocks noGrp="1"/>
          </p:cNvSpPr>
          <p:nvPr>
            <p:ph type="dt" sz="half" idx="10"/>
          </p:nvPr>
        </p:nvSpPr>
        <p:spPr/>
        <p:txBody>
          <a:bodyPr/>
          <a:lstStyle/>
          <a:p>
            <a:fld id="{D3CACC92-443F-4FA0-9B12-831F13E13EFC}" type="datetimeFigureOut">
              <a:rPr lang="en-US" smtClean="0"/>
              <a:t>5/30/2021</a:t>
            </a:fld>
            <a:endParaRPr lang="en-US"/>
          </a:p>
        </p:txBody>
      </p:sp>
      <p:sp>
        <p:nvSpPr>
          <p:cNvPr id="5" name="Footer Placeholder 4">
            <a:extLst>
              <a:ext uri="{FF2B5EF4-FFF2-40B4-BE49-F238E27FC236}">
                <a16:creationId xmlns:a16="http://schemas.microsoft.com/office/drawing/2014/main" id="{F622DB19-A823-4FAB-92FF-7B80812B1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50123F-161E-4277-9454-1CA49AA3C05D}"/>
              </a:ext>
            </a:extLst>
          </p:cNvPr>
          <p:cNvSpPr>
            <a:spLocks noGrp="1"/>
          </p:cNvSpPr>
          <p:nvPr>
            <p:ph type="sldNum" sz="quarter" idx="12"/>
          </p:nvPr>
        </p:nvSpPr>
        <p:spPr/>
        <p:txBody>
          <a:bodyPr/>
          <a:lstStyle/>
          <a:p>
            <a:fld id="{27F56A7E-E324-473F-8906-60CC3479A486}" type="slidenum">
              <a:rPr lang="en-US" smtClean="0"/>
              <a:t>‹#›</a:t>
            </a:fld>
            <a:endParaRPr lang="en-US"/>
          </a:p>
        </p:txBody>
      </p:sp>
    </p:spTree>
    <p:extLst>
      <p:ext uri="{BB962C8B-B14F-4D97-AF65-F5344CB8AC3E}">
        <p14:creationId xmlns:p14="http://schemas.microsoft.com/office/powerpoint/2010/main" val="400945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C1FDD9-1C88-4F2D-8571-30AFCE4C38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DEB774-751A-4C09-BF3F-C4C1667B10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5EDAB1-B675-4953-BBC2-E59D11094F9C}"/>
              </a:ext>
            </a:extLst>
          </p:cNvPr>
          <p:cNvSpPr>
            <a:spLocks noGrp="1"/>
          </p:cNvSpPr>
          <p:nvPr>
            <p:ph type="dt" sz="half" idx="10"/>
          </p:nvPr>
        </p:nvSpPr>
        <p:spPr/>
        <p:txBody>
          <a:bodyPr/>
          <a:lstStyle/>
          <a:p>
            <a:fld id="{D3CACC92-443F-4FA0-9B12-831F13E13EFC}" type="datetimeFigureOut">
              <a:rPr lang="en-US" smtClean="0"/>
              <a:t>5/30/2021</a:t>
            </a:fld>
            <a:endParaRPr lang="en-US"/>
          </a:p>
        </p:txBody>
      </p:sp>
      <p:sp>
        <p:nvSpPr>
          <p:cNvPr id="5" name="Footer Placeholder 4">
            <a:extLst>
              <a:ext uri="{FF2B5EF4-FFF2-40B4-BE49-F238E27FC236}">
                <a16:creationId xmlns:a16="http://schemas.microsoft.com/office/drawing/2014/main" id="{7BE5C3FD-C2D4-4F97-A3F7-67560A36FB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B2E62C-CFCF-4687-9D80-1561D04687FE}"/>
              </a:ext>
            </a:extLst>
          </p:cNvPr>
          <p:cNvSpPr>
            <a:spLocks noGrp="1"/>
          </p:cNvSpPr>
          <p:nvPr>
            <p:ph type="sldNum" sz="quarter" idx="12"/>
          </p:nvPr>
        </p:nvSpPr>
        <p:spPr/>
        <p:txBody>
          <a:bodyPr/>
          <a:lstStyle/>
          <a:p>
            <a:fld id="{27F56A7E-E324-473F-8906-60CC3479A486}" type="slidenum">
              <a:rPr lang="en-US" smtClean="0"/>
              <a:t>‹#›</a:t>
            </a:fld>
            <a:endParaRPr lang="en-US"/>
          </a:p>
        </p:txBody>
      </p:sp>
    </p:spTree>
    <p:extLst>
      <p:ext uri="{BB962C8B-B14F-4D97-AF65-F5344CB8AC3E}">
        <p14:creationId xmlns:p14="http://schemas.microsoft.com/office/powerpoint/2010/main" val="2691161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9E697-E4E5-483C-B7F5-D5E11DDF89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E6158-222E-4FC3-925D-8D5987FC80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C89D51-4010-450A-A6BF-717F46AEC4E7}"/>
              </a:ext>
            </a:extLst>
          </p:cNvPr>
          <p:cNvSpPr>
            <a:spLocks noGrp="1"/>
          </p:cNvSpPr>
          <p:nvPr>
            <p:ph type="dt" sz="half" idx="10"/>
          </p:nvPr>
        </p:nvSpPr>
        <p:spPr/>
        <p:txBody>
          <a:bodyPr/>
          <a:lstStyle/>
          <a:p>
            <a:fld id="{D3CACC92-443F-4FA0-9B12-831F13E13EFC}" type="datetimeFigureOut">
              <a:rPr lang="en-US" smtClean="0"/>
              <a:t>5/30/2021</a:t>
            </a:fld>
            <a:endParaRPr lang="en-US"/>
          </a:p>
        </p:txBody>
      </p:sp>
      <p:sp>
        <p:nvSpPr>
          <p:cNvPr id="5" name="Footer Placeholder 4">
            <a:extLst>
              <a:ext uri="{FF2B5EF4-FFF2-40B4-BE49-F238E27FC236}">
                <a16:creationId xmlns:a16="http://schemas.microsoft.com/office/drawing/2014/main" id="{6DCB6E9F-3161-412F-8215-FC9CD722EA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E2C892-E005-46CC-B15F-645787841F65}"/>
              </a:ext>
            </a:extLst>
          </p:cNvPr>
          <p:cNvSpPr>
            <a:spLocks noGrp="1"/>
          </p:cNvSpPr>
          <p:nvPr>
            <p:ph type="sldNum" sz="quarter" idx="12"/>
          </p:nvPr>
        </p:nvSpPr>
        <p:spPr/>
        <p:txBody>
          <a:bodyPr/>
          <a:lstStyle/>
          <a:p>
            <a:fld id="{27F56A7E-E324-473F-8906-60CC3479A486}" type="slidenum">
              <a:rPr lang="en-US" smtClean="0"/>
              <a:t>‹#›</a:t>
            </a:fld>
            <a:endParaRPr lang="en-US"/>
          </a:p>
        </p:txBody>
      </p:sp>
    </p:spTree>
    <p:extLst>
      <p:ext uri="{BB962C8B-B14F-4D97-AF65-F5344CB8AC3E}">
        <p14:creationId xmlns:p14="http://schemas.microsoft.com/office/powerpoint/2010/main" val="639404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13DC0-D620-4A4A-B008-D9A11729BB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6F2B0E-5143-4B7B-83AB-47BCB29DE6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CAF316-7186-4B6E-A340-7224329B55BF}"/>
              </a:ext>
            </a:extLst>
          </p:cNvPr>
          <p:cNvSpPr>
            <a:spLocks noGrp="1"/>
          </p:cNvSpPr>
          <p:nvPr>
            <p:ph type="dt" sz="half" idx="10"/>
          </p:nvPr>
        </p:nvSpPr>
        <p:spPr/>
        <p:txBody>
          <a:bodyPr/>
          <a:lstStyle/>
          <a:p>
            <a:fld id="{D3CACC92-443F-4FA0-9B12-831F13E13EFC}" type="datetimeFigureOut">
              <a:rPr lang="en-US" smtClean="0"/>
              <a:t>5/30/2021</a:t>
            </a:fld>
            <a:endParaRPr lang="en-US"/>
          </a:p>
        </p:txBody>
      </p:sp>
      <p:sp>
        <p:nvSpPr>
          <p:cNvPr id="5" name="Footer Placeholder 4">
            <a:extLst>
              <a:ext uri="{FF2B5EF4-FFF2-40B4-BE49-F238E27FC236}">
                <a16:creationId xmlns:a16="http://schemas.microsoft.com/office/drawing/2014/main" id="{C3D1EB9C-8AC0-46CC-A41D-75D5FC6CD4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E5BF8D-9792-48A5-802F-AC4673D4ABFC}"/>
              </a:ext>
            </a:extLst>
          </p:cNvPr>
          <p:cNvSpPr>
            <a:spLocks noGrp="1"/>
          </p:cNvSpPr>
          <p:nvPr>
            <p:ph type="sldNum" sz="quarter" idx="12"/>
          </p:nvPr>
        </p:nvSpPr>
        <p:spPr/>
        <p:txBody>
          <a:bodyPr/>
          <a:lstStyle/>
          <a:p>
            <a:fld id="{27F56A7E-E324-473F-8906-60CC3479A486}" type="slidenum">
              <a:rPr lang="en-US" smtClean="0"/>
              <a:t>‹#›</a:t>
            </a:fld>
            <a:endParaRPr lang="en-US"/>
          </a:p>
        </p:txBody>
      </p:sp>
    </p:spTree>
    <p:extLst>
      <p:ext uri="{BB962C8B-B14F-4D97-AF65-F5344CB8AC3E}">
        <p14:creationId xmlns:p14="http://schemas.microsoft.com/office/powerpoint/2010/main" val="4036408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72264-CD0A-4E84-9443-854E33DD98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E0D046-13E8-4172-88DE-F7C90E0A7D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3A8E6C-9D94-418B-A3C0-48F7B00A50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B2FB9B-B32A-4933-9171-D901E580B5F2}"/>
              </a:ext>
            </a:extLst>
          </p:cNvPr>
          <p:cNvSpPr>
            <a:spLocks noGrp="1"/>
          </p:cNvSpPr>
          <p:nvPr>
            <p:ph type="dt" sz="half" idx="10"/>
          </p:nvPr>
        </p:nvSpPr>
        <p:spPr/>
        <p:txBody>
          <a:bodyPr/>
          <a:lstStyle/>
          <a:p>
            <a:fld id="{D3CACC92-443F-4FA0-9B12-831F13E13EFC}" type="datetimeFigureOut">
              <a:rPr lang="en-US" smtClean="0"/>
              <a:t>5/30/2021</a:t>
            </a:fld>
            <a:endParaRPr lang="en-US"/>
          </a:p>
        </p:txBody>
      </p:sp>
      <p:sp>
        <p:nvSpPr>
          <p:cNvPr id="6" name="Footer Placeholder 5">
            <a:extLst>
              <a:ext uri="{FF2B5EF4-FFF2-40B4-BE49-F238E27FC236}">
                <a16:creationId xmlns:a16="http://schemas.microsoft.com/office/drawing/2014/main" id="{CA4B1C7A-944C-4E54-90E0-41100F511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6DA75-B8BF-44AA-95BC-9175048E7D09}"/>
              </a:ext>
            </a:extLst>
          </p:cNvPr>
          <p:cNvSpPr>
            <a:spLocks noGrp="1"/>
          </p:cNvSpPr>
          <p:nvPr>
            <p:ph type="sldNum" sz="quarter" idx="12"/>
          </p:nvPr>
        </p:nvSpPr>
        <p:spPr/>
        <p:txBody>
          <a:bodyPr/>
          <a:lstStyle/>
          <a:p>
            <a:fld id="{27F56A7E-E324-473F-8906-60CC3479A486}" type="slidenum">
              <a:rPr lang="en-US" smtClean="0"/>
              <a:t>‹#›</a:t>
            </a:fld>
            <a:endParaRPr lang="en-US"/>
          </a:p>
        </p:txBody>
      </p:sp>
    </p:spTree>
    <p:extLst>
      <p:ext uri="{BB962C8B-B14F-4D97-AF65-F5344CB8AC3E}">
        <p14:creationId xmlns:p14="http://schemas.microsoft.com/office/powerpoint/2010/main" val="1624848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24E1C-E691-4282-A33B-3F1555CE05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E697E1-EAA3-4578-86E4-D5504A5520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A11F5B-5EF6-4379-A11F-8CA76BFC8B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0E51BA-82CA-494D-94FA-7953125411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B0DAF5-0643-4589-BB43-D059AF8A33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3481F3-E930-408E-ACCD-1916A60C5962}"/>
              </a:ext>
            </a:extLst>
          </p:cNvPr>
          <p:cNvSpPr>
            <a:spLocks noGrp="1"/>
          </p:cNvSpPr>
          <p:nvPr>
            <p:ph type="dt" sz="half" idx="10"/>
          </p:nvPr>
        </p:nvSpPr>
        <p:spPr/>
        <p:txBody>
          <a:bodyPr/>
          <a:lstStyle/>
          <a:p>
            <a:fld id="{D3CACC92-443F-4FA0-9B12-831F13E13EFC}" type="datetimeFigureOut">
              <a:rPr lang="en-US" smtClean="0"/>
              <a:t>5/30/2021</a:t>
            </a:fld>
            <a:endParaRPr lang="en-US"/>
          </a:p>
        </p:txBody>
      </p:sp>
      <p:sp>
        <p:nvSpPr>
          <p:cNvPr id="8" name="Footer Placeholder 7">
            <a:extLst>
              <a:ext uri="{FF2B5EF4-FFF2-40B4-BE49-F238E27FC236}">
                <a16:creationId xmlns:a16="http://schemas.microsoft.com/office/drawing/2014/main" id="{561142FA-7D5E-4B55-AF06-E26BE12271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C2E8BF-0347-4FF7-BF54-29EDB08B1108}"/>
              </a:ext>
            </a:extLst>
          </p:cNvPr>
          <p:cNvSpPr>
            <a:spLocks noGrp="1"/>
          </p:cNvSpPr>
          <p:nvPr>
            <p:ph type="sldNum" sz="quarter" idx="12"/>
          </p:nvPr>
        </p:nvSpPr>
        <p:spPr/>
        <p:txBody>
          <a:bodyPr/>
          <a:lstStyle/>
          <a:p>
            <a:fld id="{27F56A7E-E324-473F-8906-60CC3479A486}" type="slidenum">
              <a:rPr lang="en-US" smtClean="0"/>
              <a:t>‹#›</a:t>
            </a:fld>
            <a:endParaRPr lang="en-US"/>
          </a:p>
        </p:txBody>
      </p:sp>
    </p:spTree>
    <p:extLst>
      <p:ext uri="{BB962C8B-B14F-4D97-AF65-F5344CB8AC3E}">
        <p14:creationId xmlns:p14="http://schemas.microsoft.com/office/powerpoint/2010/main" val="233603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831FF-C946-46DC-A6E8-ABAF48F596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B568B6-8141-4913-992C-8235B11A00E9}"/>
              </a:ext>
            </a:extLst>
          </p:cNvPr>
          <p:cNvSpPr>
            <a:spLocks noGrp="1"/>
          </p:cNvSpPr>
          <p:nvPr>
            <p:ph type="dt" sz="half" idx="10"/>
          </p:nvPr>
        </p:nvSpPr>
        <p:spPr/>
        <p:txBody>
          <a:bodyPr/>
          <a:lstStyle/>
          <a:p>
            <a:fld id="{D3CACC92-443F-4FA0-9B12-831F13E13EFC}" type="datetimeFigureOut">
              <a:rPr lang="en-US" smtClean="0"/>
              <a:t>5/30/2021</a:t>
            </a:fld>
            <a:endParaRPr lang="en-US"/>
          </a:p>
        </p:txBody>
      </p:sp>
      <p:sp>
        <p:nvSpPr>
          <p:cNvPr id="4" name="Footer Placeholder 3">
            <a:extLst>
              <a:ext uri="{FF2B5EF4-FFF2-40B4-BE49-F238E27FC236}">
                <a16:creationId xmlns:a16="http://schemas.microsoft.com/office/drawing/2014/main" id="{68AB308B-8E2A-4985-9CB2-F56539F25D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95E6D6-8E44-44CA-ADCB-A17A9FEE0F5F}"/>
              </a:ext>
            </a:extLst>
          </p:cNvPr>
          <p:cNvSpPr>
            <a:spLocks noGrp="1"/>
          </p:cNvSpPr>
          <p:nvPr>
            <p:ph type="sldNum" sz="quarter" idx="12"/>
          </p:nvPr>
        </p:nvSpPr>
        <p:spPr/>
        <p:txBody>
          <a:bodyPr/>
          <a:lstStyle/>
          <a:p>
            <a:fld id="{27F56A7E-E324-473F-8906-60CC3479A486}" type="slidenum">
              <a:rPr lang="en-US" smtClean="0"/>
              <a:t>‹#›</a:t>
            </a:fld>
            <a:endParaRPr lang="en-US"/>
          </a:p>
        </p:txBody>
      </p:sp>
    </p:spTree>
    <p:extLst>
      <p:ext uri="{BB962C8B-B14F-4D97-AF65-F5344CB8AC3E}">
        <p14:creationId xmlns:p14="http://schemas.microsoft.com/office/powerpoint/2010/main" val="27381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C7ABF6-162D-4D4C-A98C-59126BCD2C1F}"/>
              </a:ext>
            </a:extLst>
          </p:cNvPr>
          <p:cNvSpPr>
            <a:spLocks noGrp="1"/>
          </p:cNvSpPr>
          <p:nvPr>
            <p:ph type="dt" sz="half" idx="10"/>
          </p:nvPr>
        </p:nvSpPr>
        <p:spPr/>
        <p:txBody>
          <a:bodyPr/>
          <a:lstStyle/>
          <a:p>
            <a:fld id="{D3CACC92-443F-4FA0-9B12-831F13E13EFC}" type="datetimeFigureOut">
              <a:rPr lang="en-US" smtClean="0"/>
              <a:t>5/30/2021</a:t>
            </a:fld>
            <a:endParaRPr lang="en-US"/>
          </a:p>
        </p:txBody>
      </p:sp>
      <p:sp>
        <p:nvSpPr>
          <p:cNvPr id="3" name="Footer Placeholder 2">
            <a:extLst>
              <a:ext uri="{FF2B5EF4-FFF2-40B4-BE49-F238E27FC236}">
                <a16:creationId xmlns:a16="http://schemas.microsoft.com/office/drawing/2014/main" id="{670F2E53-748C-42D0-9D6F-8714278F7D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BD2926-31C5-4DC4-A268-B019F3E6FCC0}"/>
              </a:ext>
            </a:extLst>
          </p:cNvPr>
          <p:cNvSpPr>
            <a:spLocks noGrp="1"/>
          </p:cNvSpPr>
          <p:nvPr>
            <p:ph type="sldNum" sz="quarter" idx="12"/>
          </p:nvPr>
        </p:nvSpPr>
        <p:spPr/>
        <p:txBody>
          <a:bodyPr/>
          <a:lstStyle/>
          <a:p>
            <a:fld id="{27F56A7E-E324-473F-8906-60CC3479A486}" type="slidenum">
              <a:rPr lang="en-US" smtClean="0"/>
              <a:t>‹#›</a:t>
            </a:fld>
            <a:endParaRPr lang="en-US"/>
          </a:p>
        </p:txBody>
      </p:sp>
    </p:spTree>
    <p:extLst>
      <p:ext uri="{BB962C8B-B14F-4D97-AF65-F5344CB8AC3E}">
        <p14:creationId xmlns:p14="http://schemas.microsoft.com/office/powerpoint/2010/main" val="2691071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71FD9-BDB7-4C37-861D-DD158CB115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C16644-8CE5-4A26-8E28-8E6F3F1233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98C4D9-E91D-4E90-8C2C-16E60D844B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382007-5551-4188-865E-FE322D4CAF7B}"/>
              </a:ext>
            </a:extLst>
          </p:cNvPr>
          <p:cNvSpPr>
            <a:spLocks noGrp="1"/>
          </p:cNvSpPr>
          <p:nvPr>
            <p:ph type="dt" sz="half" idx="10"/>
          </p:nvPr>
        </p:nvSpPr>
        <p:spPr/>
        <p:txBody>
          <a:bodyPr/>
          <a:lstStyle/>
          <a:p>
            <a:fld id="{D3CACC92-443F-4FA0-9B12-831F13E13EFC}" type="datetimeFigureOut">
              <a:rPr lang="en-US" smtClean="0"/>
              <a:t>5/30/2021</a:t>
            </a:fld>
            <a:endParaRPr lang="en-US"/>
          </a:p>
        </p:txBody>
      </p:sp>
      <p:sp>
        <p:nvSpPr>
          <p:cNvPr id="6" name="Footer Placeholder 5">
            <a:extLst>
              <a:ext uri="{FF2B5EF4-FFF2-40B4-BE49-F238E27FC236}">
                <a16:creationId xmlns:a16="http://schemas.microsoft.com/office/drawing/2014/main" id="{464BA1E8-455A-451A-A6AF-2F8F1FB1B0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4C6E80-D7F3-45E2-87AA-CFFB05B46ADC}"/>
              </a:ext>
            </a:extLst>
          </p:cNvPr>
          <p:cNvSpPr>
            <a:spLocks noGrp="1"/>
          </p:cNvSpPr>
          <p:nvPr>
            <p:ph type="sldNum" sz="quarter" idx="12"/>
          </p:nvPr>
        </p:nvSpPr>
        <p:spPr/>
        <p:txBody>
          <a:bodyPr/>
          <a:lstStyle/>
          <a:p>
            <a:fld id="{27F56A7E-E324-473F-8906-60CC3479A486}" type="slidenum">
              <a:rPr lang="en-US" smtClean="0"/>
              <a:t>‹#›</a:t>
            </a:fld>
            <a:endParaRPr lang="en-US"/>
          </a:p>
        </p:txBody>
      </p:sp>
    </p:spTree>
    <p:extLst>
      <p:ext uri="{BB962C8B-B14F-4D97-AF65-F5344CB8AC3E}">
        <p14:creationId xmlns:p14="http://schemas.microsoft.com/office/powerpoint/2010/main" val="1654550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952D1-FB5E-4582-9C0F-F904A2342C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2E6F07-FD43-4207-B3FC-61E4DE464C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052592-9545-47E4-A510-F71AAEB27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EB1730-3CA5-4134-BC65-118A1041AB7F}"/>
              </a:ext>
            </a:extLst>
          </p:cNvPr>
          <p:cNvSpPr>
            <a:spLocks noGrp="1"/>
          </p:cNvSpPr>
          <p:nvPr>
            <p:ph type="dt" sz="half" idx="10"/>
          </p:nvPr>
        </p:nvSpPr>
        <p:spPr/>
        <p:txBody>
          <a:bodyPr/>
          <a:lstStyle/>
          <a:p>
            <a:fld id="{D3CACC92-443F-4FA0-9B12-831F13E13EFC}" type="datetimeFigureOut">
              <a:rPr lang="en-US" smtClean="0"/>
              <a:t>5/30/2021</a:t>
            </a:fld>
            <a:endParaRPr lang="en-US"/>
          </a:p>
        </p:txBody>
      </p:sp>
      <p:sp>
        <p:nvSpPr>
          <p:cNvPr id="6" name="Footer Placeholder 5">
            <a:extLst>
              <a:ext uri="{FF2B5EF4-FFF2-40B4-BE49-F238E27FC236}">
                <a16:creationId xmlns:a16="http://schemas.microsoft.com/office/drawing/2014/main" id="{FE1BA6E8-E037-4BF8-91B3-840C9660D7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F52837-F429-455C-AEF1-145DEE04DED9}"/>
              </a:ext>
            </a:extLst>
          </p:cNvPr>
          <p:cNvSpPr>
            <a:spLocks noGrp="1"/>
          </p:cNvSpPr>
          <p:nvPr>
            <p:ph type="sldNum" sz="quarter" idx="12"/>
          </p:nvPr>
        </p:nvSpPr>
        <p:spPr/>
        <p:txBody>
          <a:bodyPr/>
          <a:lstStyle/>
          <a:p>
            <a:fld id="{27F56A7E-E324-473F-8906-60CC3479A486}" type="slidenum">
              <a:rPr lang="en-US" smtClean="0"/>
              <a:t>‹#›</a:t>
            </a:fld>
            <a:endParaRPr lang="en-US"/>
          </a:p>
        </p:txBody>
      </p:sp>
    </p:spTree>
    <p:extLst>
      <p:ext uri="{BB962C8B-B14F-4D97-AF65-F5344CB8AC3E}">
        <p14:creationId xmlns:p14="http://schemas.microsoft.com/office/powerpoint/2010/main" val="2952370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84806F-E84B-4A82-8350-E8650D9F95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584D5E-06D7-495F-8D05-B7B29F4C9D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F947B7-43BF-48D3-A122-F5FCDAE6B8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CACC92-443F-4FA0-9B12-831F13E13EFC}" type="datetimeFigureOut">
              <a:rPr lang="en-US" smtClean="0"/>
              <a:t>5/30/2021</a:t>
            </a:fld>
            <a:endParaRPr lang="en-US"/>
          </a:p>
        </p:txBody>
      </p:sp>
      <p:sp>
        <p:nvSpPr>
          <p:cNvPr id="5" name="Footer Placeholder 4">
            <a:extLst>
              <a:ext uri="{FF2B5EF4-FFF2-40B4-BE49-F238E27FC236}">
                <a16:creationId xmlns:a16="http://schemas.microsoft.com/office/drawing/2014/main" id="{62DE1F1A-E564-48AD-BC9A-8F62D34620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BC20C2-5FF7-44F9-B03A-942E0B39BB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F56A7E-E324-473F-8906-60CC3479A486}" type="slidenum">
              <a:rPr lang="en-US" smtClean="0"/>
              <a:t>‹#›</a:t>
            </a:fld>
            <a:endParaRPr lang="en-US"/>
          </a:p>
        </p:txBody>
      </p:sp>
    </p:spTree>
    <p:extLst>
      <p:ext uri="{BB962C8B-B14F-4D97-AF65-F5344CB8AC3E}">
        <p14:creationId xmlns:p14="http://schemas.microsoft.com/office/powerpoint/2010/main" val="1938264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CC66E84-2B42-463F-8329-75BA0D521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480E76-EB0B-4389-BDF7-706B4BC8CC56}"/>
              </a:ext>
            </a:extLst>
          </p:cNvPr>
          <p:cNvSpPr>
            <a:spLocks noGrp="1"/>
          </p:cNvSpPr>
          <p:nvPr>
            <p:ph type="ctrTitle"/>
          </p:nvPr>
        </p:nvSpPr>
        <p:spPr>
          <a:xfrm>
            <a:off x="1113810" y="3130041"/>
            <a:ext cx="4036334" cy="2387600"/>
          </a:xfrm>
        </p:spPr>
        <p:txBody>
          <a:bodyPr anchor="t">
            <a:normAutofit/>
          </a:bodyPr>
          <a:lstStyle/>
          <a:p>
            <a:pPr algn="l"/>
            <a:r>
              <a:rPr lang="en-US" sz="5400" dirty="0"/>
              <a:t>ECG Review</a:t>
            </a:r>
          </a:p>
        </p:txBody>
      </p:sp>
      <p:sp>
        <p:nvSpPr>
          <p:cNvPr id="3" name="Subtitle 2">
            <a:extLst>
              <a:ext uri="{FF2B5EF4-FFF2-40B4-BE49-F238E27FC236}">
                <a16:creationId xmlns:a16="http://schemas.microsoft.com/office/drawing/2014/main" id="{1A64700F-5CB4-44FC-B53F-8D55DC01573F}"/>
              </a:ext>
            </a:extLst>
          </p:cNvPr>
          <p:cNvSpPr>
            <a:spLocks noGrp="1"/>
          </p:cNvSpPr>
          <p:nvPr>
            <p:ph type="subTitle" idx="1"/>
          </p:nvPr>
        </p:nvSpPr>
        <p:spPr>
          <a:xfrm>
            <a:off x="1113809" y="1122362"/>
            <a:ext cx="4036333" cy="1709849"/>
          </a:xfrm>
        </p:spPr>
        <p:txBody>
          <a:bodyPr anchor="b">
            <a:normAutofit/>
          </a:bodyPr>
          <a:lstStyle/>
          <a:p>
            <a:pPr algn="l"/>
            <a:endParaRPr lang="en-US" sz="2000" dirty="0"/>
          </a:p>
          <a:p>
            <a:pPr algn="l"/>
            <a:endParaRPr lang="en-US" sz="2000" dirty="0"/>
          </a:p>
          <a:p>
            <a:pPr algn="l"/>
            <a:r>
              <a:rPr lang="en-US" sz="2000" dirty="0"/>
              <a:t>HeartSmartACLS.com</a:t>
            </a:r>
          </a:p>
        </p:txBody>
      </p:sp>
      <p:grpSp>
        <p:nvGrpSpPr>
          <p:cNvPr id="27" name="Group 26">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28" name="Rectangle 27">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679732"/>
            <a:ext cx="6009366" cy="542388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ext, logo&#10;&#10;Description automatically generated">
            <a:extLst>
              <a:ext uri="{FF2B5EF4-FFF2-40B4-BE49-F238E27FC236}">
                <a16:creationId xmlns:a16="http://schemas.microsoft.com/office/drawing/2014/main" id="{94CF4864-23B5-4249-9876-25FFF5F38943}"/>
              </a:ext>
            </a:extLst>
          </p:cNvPr>
          <p:cNvPicPr>
            <a:picLocks noChangeAspect="1"/>
          </p:cNvPicPr>
          <p:nvPr/>
        </p:nvPicPr>
        <p:blipFill rotWithShape="1">
          <a:blip r:embed="rId2">
            <a:extLst>
              <a:ext uri="{28A0092B-C50C-407E-A947-70E740481C1C}">
                <a14:useLocalDpi xmlns:a14="http://schemas.microsoft.com/office/drawing/2010/main" val="0"/>
              </a:ext>
            </a:extLst>
          </a:blip>
          <a:srcRect t="9779" b="775"/>
          <a:stretch/>
        </p:blipFill>
        <p:spPr>
          <a:xfrm>
            <a:off x="5922492" y="965529"/>
            <a:ext cx="5536001" cy="4926942"/>
          </a:xfrm>
          <a:prstGeom prst="rect">
            <a:avLst/>
          </a:prstGeom>
        </p:spPr>
      </p:pic>
      <p:sp>
        <p:nvSpPr>
          <p:cNvPr id="34" name="Rectangle 33">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87568" y="6355073"/>
            <a:ext cx="6007608"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2411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9854A-9C00-4024-B25B-28E7B3700180}"/>
              </a:ext>
            </a:extLst>
          </p:cNvPr>
          <p:cNvSpPr>
            <a:spLocks noGrp="1"/>
          </p:cNvSpPr>
          <p:nvPr>
            <p:ph type="title"/>
          </p:nvPr>
        </p:nvSpPr>
        <p:spPr/>
        <p:txBody>
          <a:bodyPr>
            <a:normAutofit/>
          </a:bodyPr>
          <a:lstStyle/>
          <a:p>
            <a:pPr algn="ctr"/>
            <a:r>
              <a:rPr lang="en-US" sz="2400" dirty="0"/>
              <a:t>Both can be caused by multiple irritable focuses, however, </a:t>
            </a:r>
            <a:br>
              <a:rPr lang="en-US" sz="2400" dirty="0"/>
            </a:br>
            <a:r>
              <a:rPr lang="en-US" sz="2400" dirty="0"/>
              <a:t>the true etiology of V-fib is unknown</a:t>
            </a:r>
          </a:p>
        </p:txBody>
      </p:sp>
      <p:pic>
        <p:nvPicPr>
          <p:cNvPr id="5" name="Content Placeholder 4">
            <a:extLst>
              <a:ext uri="{FF2B5EF4-FFF2-40B4-BE49-F238E27FC236}">
                <a16:creationId xmlns:a16="http://schemas.microsoft.com/office/drawing/2014/main" id="{0B7794C4-B648-47D6-85B8-EE0EE171E322}"/>
              </a:ext>
            </a:extLst>
          </p:cNvPr>
          <p:cNvPicPr>
            <a:picLocks noGrp="1" noChangeAspect="1"/>
          </p:cNvPicPr>
          <p:nvPr>
            <p:ph sz="half" idx="1"/>
          </p:nvPr>
        </p:nvPicPr>
        <p:blipFill>
          <a:blip r:embed="rId2"/>
          <a:stretch>
            <a:fillRect/>
          </a:stretch>
        </p:blipFill>
        <p:spPr>
          <a:xfrm>
            <a:off x="1142802" y="2286645"/>
            <a:ext cx="4572396" cy="3429297"/>
          </a:xfrm>
          <a:prstGeom prst="rect">
            <a:avLst/>
          </a:prstGeom>
        </p:spPr>
      </p:pic>
      <p:pic>
        <p:nvPicPr>
          <p:cNvPr id="6" name="Content Placeholder 5">
            <a:extLst>
              <a:ext uri="{FF2B5EF4-FFF2-40B4-BE49-F238E27FC236}">
                <a16:creationId xmlns:a16="http://schemas.microsoft.com/office/drawing/2014/main" id="{A5191528-88D9-42B1-A63D-790AEC268786}"/>
              </a:ext>
            </a:extLst>
          </p:cNvPr>
          <p:cNvPicPr>
            <a:picLocks noGrp="1" noChangeAspect="1"/>
          </p:cNvPicPr>
          <p:nvPr>
            <p:ph sz="half" idx="2"/>
          </p:nvPr>
        </p:nvPicPr>
        <p:blipFill>
          <a:blip r:embed="rId3"/>
          <a:stretch>
            <a:fillRect/>
          </a:stretch>
        </p:blipFill>
        <p:spPr>
          <a:xfrm>
            <a:off x="6476802" y="2286645"/>
            <a:ext cx="4572396" cy="3429297"/>
          </a:xfrm>
          <a:prstGeom prst="rect">
            <a:avLst/>
          </a:prstGeom>
        </p:spPr>
      </p:pic>
    </p:spTree>
    <p:extLst>
      <p:ext uri="{BB962C8B-B14F-4D97-AF65-F5344CB8AC3E}">
        <p14:creationId xmlns:p14="http://schemas.microsoft.com/office/powerpoint/2010/main" val="1618817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E8B77-7923-4A1E-818A-83085CDA4575}"/>
              </a:ext>
            </a:extLst>
          </p:cNvPr>
          <p:cNvSpPr>
            <a:spLocks noGrp="1"/>
          </p:cNvSpPr>
          <p:nvPr>
            <p:ph type="title"/>
          </p:nvPr>
        </p:nvSpPr>
        <p:spPr/>
        <p:txBody>
          <a:bodyPr>
            <a:normAutofit/>
          </a:bodyPr>
          <a:lstStyle/>
          <a:p>
            <a:pPr algn="ctr"/>
            <a:r>
              <a:rPr lang="en-US" sz="2400" dirty="0"/>
              <a:t>Coarse V-fib depletes energy and progresses to Fine V-fib to Asystole</a:t>
            </a:r>
            <a:br>
              <a:rPr lang="en-US" sz="2400" dirty="0"/>
            </a:br>
            <a:r>
              <a:rPr lang="en-US" sz="2400" dirty="0"/>
              <a:t>Fine V-fib can be hard to distinguish from Asystole</a:t>
            </a:r>
          </a:p>
        </p:txBody>
      </p:sp>
      <p:pic>
        <p:nvPicPr>
          <p:cNvPr id="5" name="Content Placeholder 4">
            <a:extLst>
              <a:ext uri="{FF2B5EF4-FFF2-40B4-BE49-F238E27FC236}">
                <a16:creationId xmlns:a16="http://schemas.microsoft.com/office/drawing/2014/main" id="{A3749FD2-9D94-4A08-8C4F-FE3B9B2CC7D2}"/>
              </a:ext>
            </a:extLst>
          </p:cNvPr>
          <p:cNvPicPr>
            <a:picLocks noGrp="1" noChangeAspect="1"/>
          </p:cNvPicPr>
          <p:nvPr>
            <p:ph sz="half" idx="1"/>
          </p:nvPr>
        </p:nvPicPr>
        <p:blipFill>
          <a:blip r:embed="rId2"/>
          <a:stretch>
            <a:fillRect/>
          </a:stretch>
        </p:blipFill>
        <p:spPr>
          <a:xfrm>
            <a:off x="1142802" y="2286645"/>
            <a:ext cx="4572396" cy="3429297"/>
          </a:xfrm>
          <a:prstGeom prst="rect">
            <a:avLst/>
          </a:prstGeom>
        </p:spPr>
      </p:pic>
      <p:pic>
        <p:nvPicPr>
          <p:cNvPr id="6" name="Content Placeholder 5">
            <a:extLst>
              <a:ext uri="{FF2B5EF4-FFF2-40B4-BE49-F238E27FC236}">
                <a16:creationId xmlns:a16="http://schemas.microsoft.com/office/drawing/2014/main" id="{732DA81B-50F9-47DA-A7E2-23FB728D8EAE}"/>
              </a:ext>
            </a:extLst>
          </p:cNvPr>
          <p:cNvPicPr>
            <a:picLocks noGrp="1" noChangeAspect="1"/>
          </p:cNvPicPr>
          <p:nvPr>
            <p:ph sz="half" idx="2"/>
          </p:nvPr>
        </p:nvPicPr>
        <p:blipFill>
          <a:blip r:embed="rId3"/>
          <a:stretch>
            <a:fillRect/>
          </a:stretch>
        </p:blipFill>
        <p:spPr>
          <a:xfrm>
            <a:off x="6476802" y="2286645"/>
            <a:ext cx="4572396" cy="3429297"/>
          </a:xfrm>
          <a:prstGeom prst="rect">
            <a:avLst/>
          </a:prstGeom>
        </p:spPr>
      </p:pic>
    </p:spTree>
    <p:extLst>
      <p:ext uri="{BB962C8B-B14F-4D97-AF65-F5344CB8AC3E}">
        <p14:creationId xmlns:p14="http://schemas.microsoft.com/office/powerpoint/2010/main" val="1675581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E3673-1E97-4FC5-8F16-7D1C83F8091F}"/>
              </a:ext>
            </a:extLst>
          </p:cNvPr>
          <p:cNvSpPr>
            <a:spLocks noGrp="1"/>
          </p:cNvSpPr>
          <p:nvPr>
            <p:ph type="title"/>
          </p:nvPr>
        </p:nvSpPr>
        <p:spPr/>
        <p:txBody>
          <a:bodyPr>
            <a:normAutofit/>
          </a:bodyPr>
          <a:lstStyle/>
          <a:p>
            <a:pPr algn="ctr"/>
            <a:r>
              <a:rPr lang="en-US" sz="2400" dirty="0"/>
              <a:t>PEA has organized electrical impulses with no mechanical capture, usually due to hypoxia, hypovolemia, acidosis, toxins, tamponade, blood clots</a:t>
            </a:r>
          </a:p>
        </p:txBody>
      </p:sp>
      <p:pic>
        <p:nvPicPr>
          <p:cNvPr id="5" name="Content Placeholder 4">
            <a:extLst>
              <a:ext uri="{FF2B5EF4-FFF2-40B4-BE49-F238E27FC236}">
                <a16:creationId xmlns:a16="http://schemas.microsoft.com/office/drawing/2014/main" id="{87133E17-2159-46C2-95AA-45121304FB22}"/>
              </a:ext>
            </a:extLst>
          </p:cNvPr>
          <p:cNvPicPr>
            <a:picLocks noGrp="1" noChangeAspect="1"/>
          </p:cNvPicPr>
          <p:nvPr>
            <p:ph sz="half" idx="1"/>
          </p:nvPr>
        </p:nvPicPr>
        <p:blipFill>
          <a:blip r:embed="rId2"/>
          <a:stretch>
            <a:fillRect/>
          </a:stretch>
        </p:blipFill>
        <p:spPr>
          <a:xfrm>
            <a:off x="1142802" y="2313148"/>
            <a:ext cx="4572396" cy="3429297"/>
          </a:xfrm>
          <a:prstGeom prst="rect">
            <a:avLst/>
          </a:prstGeom>
        </p:spPr>
      </p:pic>
      <p:pic>
        <p:nvPicPr>
          <p:cNvPr id="6" name="Content Placeholder 5">
            <a:extLst>
              <a:ext uri="{FF2B5EF4-FFF2-40B4-BE49-F238E27FC236}">
                <a16:creationId xmlns:a16="http://schemas.microsoft.com/office/drawing/2014/main" id="{397491D7-6E16-4A3F-8093-9E96C61BFA8B}"/>
              </a:ext>
            </a:extLst>
          </p:cNvPr>
          <p:cNvPicPr>
            <a:picLocks noGrp="1" noChangeAspect="1"/>
          </p:cNvPicPr>
          <p:nvPr>
            <p:ph sz="half" idx="2"/>
          </p:nvPr>
        </p:nvPicPr>
        <p:blipFill>
          <a:blip r:embed="rId3"/>
          <a:stretch>
            <a:fillRect/>
          </a:stretch>
        </p:blipFill>
        <p:spPr>
          <a:xfrm>
            <a:off x="6476802" y="2313149"/>
            <a:ext cx="4572396" cy="3429297"/>
          </a:xfrm>
          <a:prstGeom prst="rect">
            <a:avLst/>
          </a:prstGeom>
        </p:spPr>
      </p:pic>
    </p:spTree>
    <p:extLst>
      <p:ext uri="{BB962C8B-B14F-4D97-AF65-F5344CB8AC3E}">
        <p14:creationId xmlns:p14="http://schemas.microsoft.com/office/powerpoint/2010/main" val="1573596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5140B-02EA-4994-82DE-86E8D2446B24}"/>
              </a:ext>
            </a:extLst>
          </p:cNvPr>
          <p:cNvSpPr>
            <a:spLocks noGrp="1"/>
          </p:cNvSpPr>
          <p:nvPr>
            <p:ph type="title"/>
          </p:nvPr>
        </p:nvSpPr>
        <p:spPr>
          <a:xfrm>
            <a:off x="839788" y="457200"/>
            <a:ext cx="3932237" cy="429065"/>
          </a:xfrm>
        </p:spPr>
        <p:txBody>
          <a:bodyPr>
            <a:normAutofit fontScale="90000"/>
          </a:bodyPr>
          <a:lstStyle/>
          <a:p>
            <a:pPr algn="ctr"/>
            <a:r>
              <a:rPr lang="en-US" dirty="0"/>
              <a:t>Cardiac Conduction</a:t>
            </a:r>
          </a:p>
        </p:txBody>
      </p:sp>
      <p:pic>
        <p:nvPicPr>
          <p:cNvPr id="9" name="Content Placeholder 8">
            <a:extLst>
              <a:ext uri="{FF2B5EF4-FFF2-40B4-BE49-F238E27FC236}">
                <a16:creationId xmlns:a16="http://schemas.microsoft.com/office/drawing/2014/main" id="{7EDFF635-DAD3-41CD-BCE0-8971DA5E1C84}"/>
              </a:ext>
            </a:extLst>
          </p:cNvPr>
          <p:cNvPicPr>
            <a:picLocks noGrp="1" noChangeAspect="1"/>
          </p:cNvPicPr>
          <p:nvPr>
            <p:ph type="pic" idx="1"/>
          </p:nvPr>
        </p:nvPicPr>
        <p:blipFill rotWithShape="1">
          <a:blip r:embed="rId2"/>
          <a:srcRect l="2508" r="2508"/>
          <a:stretch/>
        </p:blipFill>
        <p:spPr>
          <a:xfrm>
            <a:off x="6096000" y="84028"/>
            <a:ext cx="4222875" cy="3334421"/>
          </a:xfrm>
          <a:prstGeom prst="rect">
            <a:avLst/>
          </a:prstGeom>
        </p:spPr>
      </p:pic>
      <p:sp>
        <p:nvSpPr>
          <p:cNvPr id="3" name="Text Placeholder 2">
            <a:extLst>
              <a:ext uri="{FF2B5EF4-FFF2-40B4-BE49-F238E27FC236}">
                <a16:creationId xmlns:a16="http://schemas.microsoft.com/office/drawing/2014/main" id="{A6E70E00-57E2-4606-B7CB-4FC81E3B770F}"/>
              </a:ext>
            </a:extLst>
          </p:cNvPr>
          <p:cNvSpPr>
            <a:spLocks noGrp="1"/>
          </p:cNvSpPr>
          <p:nvPr>
            <p:ph type="body" sz="half" idx="2"/>
          </p:nvPr>
        </p:nvSpPr>
        <p:spPr>
          <a:xfrm>
            <a:off x="839788" y="886265"/>
            <a:ext cx="3932237" cy="4982723"/>
          </a:xfrm>
        </p:spPr>
        <p:txBody>
          <a:bodyPr/>
          <a:lstStyle/>
          <a:p>
            <a:r>
              <a:rPr lang="en-US" dirty="0"/>
              <a:t>The heart is composed of three specialized cells. Pacemaker, Purkinje, and Contractile. Pacemaker cells have automaticity that undergo spontaneous electrical depolarization that initiates an electrical impulse. The Purkinje cells conduct electrical impulses more quickly than other cells, and the Contractile cells compose the majority of the heart and contract when the electrical depolarization reaches them.</a:t>
            </a:r>
          </a:p>
          <a:p>
            <a:r>
              <a:rPr lang="en-US" dirty="0"/>
              <a:t>Typically, the impulses begin in the SA node then travel through the atrial myocardium to the AV node. A fibrous ring, called the annulus fibrous, insulates the atria and ventricles from one another. This leaves the AV node as the only electrical pathway. </a:t>
            </a:r>
          </a:p>
          <a:p>
            <a:r>
              <a:rPr lang="en-US" dirty="0"/>
              <a:t>The distal continuation of the AV node is the Bundle of His, which is composed of Purkinje cells and travels down the septum and separates into the left and right Bundle Branches in the ventricles.</a:t>
            </a:r>
          </a:p>
          <a:p>
            <a:endParaRPr lang="en-US" dirty="0"/>
          </a:p>
        </p:txBody>
      </p:sp>
      <p:pic>
        <p:nvPicPr>
          <p:cNvPr id="10" name="Content Placeholder 9">
            <a:extLst>
              <a:ext uri="{FF2B5EF4-FFF2-40B4-BE49-F238E27FC236}">
                <a16:creationId xmlns:a16="http://schemas.microsoft.com/office/drawing/2014/main" id="{D9047F33-C63D-4157-962A-86CD9C25A430}"/>
              </a:ext>
            </a:extLst>
          </p:cNvPr>
          <p:cNvPicPr>
            <a:picLocks noGrp="1" noChangeAspect="1"/>
          </p:cNvPicPr>
          <p:nvPr>
            <p:ph sz="half" idx="4294967295"/>
          </p:nvPr>
        </p:nvPicPr>
        <p:blipFill>
          <a:blip r:embed="rId3"/>
          <a:stretch>
            <a:fillRect/>
          </a:stretch>
        </p:blipFill>
        <p:spPr>
          <a:xfrm>
            <a:off x="6095999" y="3639261"/>
            <a:ext cx="4222876" cy="3002189"/>
          </a:xfrm>
          <a:prstGeom prst="rect">
            <a:avLst/>
          </a:prstGeom>
        </p:spPr>
      </p:pic>
    </p:spTree>
    <p:extLst>
      <p:ext uri="{BB962C8B-B14F-4D97-AF65-F5344CB8AC3E}">
        <p14:creationId xmlns:p14="http://schemas.microsoft.com/office/powerpoint/2010/main" val="2327771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DF846-B456-4CE5-BB8F-DF4C2CE96184}"/>
              </a:ext>
            </a:extLst>
          </p:cNvPr>
          <p:cNvSpPr>
            <a:spLocks noGrp="1"/>
          </p:cNvSpPr>
          <p:nvPr>
            <p:ph type="title"/>
          </p:nvPr>
        </p:nvSpPr>
        <p:spPr>
          <a:xfrm>
            <a:off x="838200" y="365126"/>
            <a:ext cx="10515600" cy="863600"/>
          </a:xfrm>
        </p:spPr>
        <p:txBody>
          <a:bodyPr>
            <a:normAutofit fontScale="90000"/>
          </a:bodyPr>
          <a:lstStyle/>
          <a:p>
            <a:pPr algn="ctr"/>
            <a:br>
              <a:rPr lang="en-US" sz="2700" dirty="0"/>
            </a:br>
            <a:br>
              <a:rPr lang="en-US" sz="2700" dirty="0"/>
            </a:br>
            <a:br>
              <a:rPr lang="en-US" sz="2700" dirty="0"/>
            </a:br>
            <a:br>
              <a:rPr lang="en-US" sz="2700" dirty="0"/>
            </a:br>
            <a:r>
              <a:rPr lang="en-US" sz="2700" dirty="0"/>
              <a:t>P wave – atrial depolarization/contraction</a:t>
            </a:r>
            <a:br>
              <a:rPr lang="en-US" sz="2700" dirty="0"/>
            </a:br>
            <a:r>
              <a:rPr lang="en-US" sz="2700" dirty="0"/>
              <a:t>R wave – ventricular depolarization/contraction</a:t>
            </a:r>
            <a:br>
              <a:rPr lang="en-US" sz="2700" dirty="0"/>
            </a:br>
            <a:r>
              <a:rPr lang="en-US" sz="2700" dirty="0"/>
              <a:t>T wave – ventricular repolarization/relaxation</a:t>
            </a:r>
            <a:br>
              <a:rPr lang="en-US" sz="2700" dirty="0"/>
            </a:br>
            <a:br>
              <a:rPr lang="en-US" dirty="0"/>
            </a:br>
            <a:endParaRPr lang="en-US" dirty="0"/>
          </a:p>
        </p:txBody>
      </p:sp>
      <p:pic>
        <p:nvPicPr>
          <p:cNvPr id="5" name="Content Placeholder 4">
            <a:extLst>
              <a:ext uri="{FF2B5EF4-FFF2-40B4-BE49-F238E27FC236}">
                <a16:creationId xmlns:a16="http://schemas.microsoft.com/office/drawing/2014/main" id="{C375801E-F2BF-4E3D-9652-047E052B01A1}"/>
              </a:ext>
            </a:extLst>
          </p:cNvPr>
          <p:cNvPicPr>
            <a:picLocks noGrp="1" noChangeAspect="1"/>
          </p:cNvPicPr>
          <p:nvPr>
            <p:ph sz="half" idx="1"/>
          </p:nvPr>
        </p:nvPicPr>
        <p:blipFill>
          <a:blip r:embed="rId2"/>
          <a:stretch>
            <a:fillRect/>
          </a:stretch>
        </p:blipFill>
        <p:spPr>
          <a:xfrm>
            <a:off x="1142802" y="2286645"/>
            <a:ext cx="4572396" cy="3429297"/>
          </a:xfrm>
          <a:prstGeom prst="rect">
            <a:avLst/>
          </a:prstGeom>
        </p:spPr>
      </p:pic>
      <p:pic>
        <p:nvPicPr>
          <p:cNvPr id="6" name="Content Placeholder 5">
            <a:extLst>
              <a:ext uri="{FF2B5EF4-FFF2-40B4-BE49-F238E27FC236}">
                <a16:creationId xmlns:a16="http://schemas.microsoft.com/office/drawing/2014/main" id="{521074B0-280A-4CA9-9981-C7D392383A80}"/>
              </a:ext>
            </a:extLst>
          </p:cNvPr>
          <p:cNvPicPr>
            <a:picLocks noGrp="1" noChangeAspect="1"/>
          </p:cNvPicPr>
          <p:nvPr>
            <p:ph sz="half" idx="2"/>
          </p:nvPr>
        </p:nvPicPr>
        <p:blipFill>
          <a:blip r:embed="rId3"/>
          <a:stretch>
            <a:fillRect/>
          </a:stretch>
        </p:blipFill>
        <p:spPr>
          <a:xfrm>
            <a:off x="6476802" y="2286645"/>
            <a:ext cx="4572396" cy="3429297"/>
          </a:xfrm>
          <a:prstGeom prst="rect">
            <a:avLst/>
          </a:prstGeom>
        </p:spPr>
      </p:pic>
    </p:spTree>
    <p:extLst>
      <p:ext uri="{BB962C8B-B14F-4D97-AF65-F5344CB8AC3E}">
        <p14:creationId xmlns:p14="http://schemas.microsoft.com/office/powerpoint/2010/main" val="808744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ACFA4-A8A6-4703-B3DF-DAF105A22030}"/>
              </a:ext>
            </a:extLst>
          </p:cNvPr>
          <p:cNvSpPr>
            <a:spLocks noGrp="1"/>
          </p:cNvSpPr>
          <p:nvPr>
            <p:ph type="title"/>
          </p:nvPr>
        </p:nvSpPr>
        <p:spPr/>
        <p:txBody>
          <a:bodyPr/>
          <a:lstStyle/>
          <a:p>
            <a:pPr algn="ctr"/>
            <a:r>
              <a:rPr lang="en-US" dirty="0"/>
              <a:t>Rhythm Analysis</a:t>
            </a:r>
          </a:p>
        </p:txBody>
      </p:sp>
      <p:pic>
        <p:nvPicPr>
          <p:cNvPr id="5" name="Content Placeholder 4">
            <a:extLst>
              <a:ext uri="{FF2B5EF4-FFF2-40B4-BE49-F238E27FC236}">
                <a16:creationId xmlns:a16="http://schemas.microsoft.com/office/drawing/2014/main" id="{A1DDD34E-777D-4FDB-AEAE-666D1DAC1722}"/>
              </a:ext>
            </a:extLst>
          </p:cNvPr>
          <p:cNvPicPr>
            <a:picLocks noGrp="1" noChangeAspect="1"/>
          </p:cNvPicPr>
          <p:nvPr>
            <p:ph sz="half" idx="1"/>
          </p:nvPr>
        </p:nvPicPr>
        <p:blipFill>
          <a:blip r:embed="rId2"/>
          <a:stretch>
            <a:fillRect/>
          </a:stretch>
        </p:blipFill>
        <p:spPr>
          <a:xfrm>
            <a:off x="1142802" y="2286645"/>
            <a:ext cx="4572396" cy="3429297"/>
          </a:xfrm>
          <a:prstGeom prst="rect">
            <a:avLst/>
          </a:prstGeom>
        </p:spPr>
      </p:pic>
      <p:pic>
        <p:nvPicPr>
          <p:cNvPr id="6" name="Content Placeholder 5">
            <a:extLst>
              <a:ext uri="{FF2B5EF4-FFF2-40B4-BE49-F238E27FC236}">
                <a16:creationId xmlns:a16="http://schemas.microsoft.com/office/drawing/2014/main" id="{5AA2317A-77CA-427C-8169-8CF3A5DA108B}"/>
              </a:ext>
            </a:extLst>
          </p:cNvPr>
          <p:cNvPicPr>
            <a:picLocks noGrp="1" noChangeAspect="1"/>
          </p:cNvPicPr>
          <p:nvPr>
            <p:ph sz="half" idx="2"/>
          </p:nvPr>
        </p:nvPicPr>
        <p:blipFill>
          <a:blip r:embed="rId3"/>
          <a:stretch>
            <a:fillRect/>
          </a:stretch>
        </p:blipFill>
        <p:spPr>
          <a:xfrm>
            <a:off x="6476802" y="2286645"/>
            <a:ext cx="4572396" cy="3429297"/>
          </a:xfrm>
          <a:prstGeom prst="rect">
            <a:avLst/>
          </a:prstGeom>
        </p:spPr>
      </p:pic>
    </p:spTree>
    <p:extLst>
      <p:ext uri="{BB962C8B-B14F-4D97-AF65-F5344CB8AC3E}">
        <p14:creationId xmlns:p14="http://schemas.microsoft.com/office/powerpoint/2010/main" val="3500233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02152-7AE3-44BD-811D-210BD04158EA}"/>
              </a:ext>
            </a:extLst>
          </p:cNvPr>
          <p:cNvSpPr>
            <a:spLocks noGrp="1"/>
          </p:cNvSpPr>
          <p:nvPr>
            <p:ph type="title"/>
          </p:nvPr>
        </p:nvSpPr>
        <p:spPr/>
        <p:txBody>
          <a:bodyPr>
            <a:normAutofit/>
          </a:bodyPr>
          <a:lstStyle/>
          <a:p>
            <a:pPr algn="ctr"/>
            <a:r>
              <a:rPr lang="en-US" sz="2400" dirty="0"/>
              <a:t>Normal – conduction is working perfectly</a:t>
            </a:r>
            <a:br>
              <a:rPr lang="en-US" sz="2400" dirty="0"/>
            </a:br>
            <a:r>
              <a:rPr lang="en-US" sz="2400" dirty="0">
                <a:solidFill>
                  <a:srgbClr val="002060"/>
                </a:solidFill>
              </a:rPr>
              <a:t>Brady – normal in athletes, can indicate ICP, toxins/drugs, </a:t>
            </a:r>
            <a:br>
              <a:rPr lang="en-US" sz="2400" dirty="0">
                <a:solidFill>
                  <a:srgbClr val="002060"/>
                </a:solidFill>
              </a:rPr>
            </a:br>
            <a:r>
              <a:rPr lang="en-US" sz="2400" dirty="0">
                <a:solidFill>
                  <a:srgbClr val="002060"/>
                </a:solidFill>
              </a:rPr>
              <a:t>hypothermia, vagal response, inferior wall MI</a:t>
            </a:r>
          </a:p>
        </p:txBody>
      </p:sp>
      <p:pic>
        <p:nvPicPr>
          <p:cNvPr id="5" name="Content Placeholder 4">
            <a:extLst>
              <a:ext uri="{FF2B5EF4-FFF2-40B4-BE49-F238E27FC236}">
                <a16:creationId xmlns:a16="http://schemas.microsoft.com/office/drawing/2014/main" id="{430ACDD2-5547-487B-B3E9-9C7E7024ECDB}"/>
              </a:ext>
            </a:extLst>
          </p:cNvPr>
          <p:cNvPicPr>
            <a:picLocks noGrp="1" noChangeAspect="1"/>
          </p:cNvPicPr>
          <p:nvPr>
            <p:ph sz="half" idx="1"/>
          </p:nvPr>
        </p:nvPicPr>
        <p:blipFill>
          <a:blip r:embed="rId2"/>
          <a:stretch>
            <a:fillRect/>
          </a:stretch>
        </p:blipFill>
        <p:spPr>
          <a:xfrm>
            <a:off x="1142802" y="2286645"/>
            <a:ext cx="4572396" cy="3429297"/>
          </a:xfrm>
          <a:prstGeom prst="rect">
            <a:avLst/>
          </a:prstGeom>
        </p:spPr>
      </p:pic>
      <p:pic>
        <p:nvPicPr>
          <p:cNvPr id="6" name="Content Placeholder 5">
            <a:extLst>
              <a:ext uri="{FF2B5EF4-FFF2-40B4-BE49-F238E27FC236}">
                <a16:creationId xmlns:a16="http://schemas.microsoft.com/office/drawing/2014/main" id="{0CBCF586-4F06-43BC-8092-7719C7EEA8DF}"/>
              </a:ext>
            </a:extLst>
          </p:cNvPr>
          <p:cNvPicPr>
            <a:picLocks noGrp="1" noChangeAspect="1"/>
          </p:cNvPicPr>
          <p:nvPr>
            <p:ph sz="half" idx="2"/>
          </p:nvPr>
        </p:nvPicPr>
        <p:blipFill>
          <a:blip r:embed="rId3"/>
          <a:stretch>
            <a:fillRect/>
          </a:stretch>
        </p:blipFill>
        <p:spPr>
          <a:xfrm>
            <a:off x="6476802" y="2286645"/>
            <a:ext cx="4572396" cy="3429297"/>
          </a:xfrm>
          <a:prstGeom prst="rect">
            <a:avLst/>
          </a:prstGeom>
        </p:spPr>
      </p:pic>
    </p:spTree>
    <p:extLst>
      <p:ext uri="{BB962C8B-B14F-4D97-AF65-F5344CB8AC3E}">
        <p14:creationId xmlns:p14="http://schemas.microsoft.com/office/powerpoint/2010/main" val="1266693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6421E-CCCF-4B61-AC34-B9E4EC448D52}"/>
              </a:ext>
            </a:extLst>
          </p:cNvPr>
          <p:cNvSpPr>
            <a:spLocks noGrp="1"/>
          </p:cNvSpPr>
          <p:nvPr>
            <p:ph type="title"/>
          </p:nvPr>
        </p:nvSpPr>
        <p:spPr/>
        <p:txBody>
          <a:bodyPr>
            <a:normAutofit/>
          </a:bodyPr>
          <a:lstStyle/>
          <a:p>
            <a:pPr algn="ctr"/>
            <a:r>
              <a:rPr lang="en-US" sz="2400" dirty="0"/>
              <a:t>Can be due to exercise, fear, pain, hypotension, hypovolemia,</a:t>
            </a:r>
            <a:br>
              <a:rPr lang="en-US" sz="2400" dirty="0"/>
            </a:br>
            <a:r>
              <a:rPr lang="en-US" sz="2400" dirty="0"/>
              <a:t>anemia, hypoxia, hypoglycemia, MI, heart failure, </a:t>
            </a:r>
            <a:br>
              <a:rPr lang="en-US" sz="2400" dirty="0"/>
            </a:br>
            <a:r>
              <a:rPr lang="en-US" sz="2400" dirty="0"/>
              <a:t>OTC cold meds</a:t>
            </a:r>
          </a:p>
        </p:txBody>
      </p:sp>
      <p:pic>
        <p:nvPicPr>
          <p:cNvPr id="5" name="Content Placeholder 4">
            <a:extLst>
              <a:ext uri="{FF2B5EF4-FFF2-40B4-BE49-F238E27FC236}">
                <a16:creationId xmlns:a16="http://schemas.microsoft.com/office/drawing/2014/main" id="{213FAE6C-6224-4D4F-ADC7-E33918E7855F}"/>
              </a:ext>
            </a:extLst>
          </p:cNvPr>
          <p:cNvPicPr>
            <a:picLocks noGrp="1" noChangeAspect="1"/>
          </p:cNvPicPr>
          <p:nvPr>
            <p:ph sz="half" idx="1"/>
          </p:nvPr>
        </p:nvPicPr>
        <p:blipFill>
          <a:blip r:embed="rId2"/>
          <a:stretch>
            <a:fillRect/>
          </a:stretch>
        </p:blipFill>
        <p:spPr>
          <a:xfrm>
            <a:off x="1142802" y="2286645"/>
            <a:ext cx="4572396" cy="3429297"/>
          </a:xfrm>
          <a:prstGeom prst="rect">
            <a:avLst/>
          </a:prstGeom>
        </p:spPr>
      </p:pic>
      <p:pic>
        <p:nvPicPr>
          <p:cNvPr id="6" name="Content Placeholder 5">
            <a:extLst>
              <a:ext uri="{FF2B5EF4-FFF2-40B4-BE49-F238E27FC236}">
                <a16:creationId xmlns:a16="http://schemas.microsoft.com/office/drawing/2014/main" id="{F10A4AF9-2E38-4A22-BC33-9E02ABCE662C}"/>
              </a:ext>
            </a:extLst>
          </p:cNvPr>
          <p:cNvPicPr>
            <a:picLocks noGrp="1" noChangeAspect="1"/>
          </p:cNvPicPr>
          <p:nvPr>
            <p:ph sz="half" idx="2"/>
          </p:nvPr>
        </p:nvPicPr>
        <p:blipFill>
          <a:blip r:embed="rId3"/>
          <a:stretch>
            <a:fillRect/>
          </a:stretch>
        </p:blipFill>
        <p:spPr>
          <a:xfrm>
            <a:off x="6476802" y="2286645"/>
            <a:ext cx="4572396" cy="3429297"/>
          </a:xfrm>
          <a:prstGeom prst="rect">
            <a:avLst/>
          </a:prstGeom>
        </p:spPr>
      </p:pic>
    </p:spTree>
    <p:extLst>
      <p:ext uri="{BB962C8B-B14F-4D97-AF65-F5344CB8AC3E}">
        <p14:creationId xmlns:p14="http://schemas.microsoft.com/office/powerpoint/2010/main" val="581766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AE634-1460-494B-8CA0-3900B6E30C06}"/>
              </a:ext>
            </a:extLst>
          </p:cNvPr>
          <p:cNvSpPr>
            <a:spLocks noGrp="1"/>
          </p:cNvSpPr>
          <p:nvPr>
            <p:ph type="title"/>
          </p:nvPr>
        </p:nvSpPr>
        <p:spPr/>
        <p:txBody>
          <a:bodyPr>
            <a:normAutofit/>
          </a:bodyPr>
          <a:lstStyle/>
          <a:p>
            <a:pPr algn="ctr"/>
            <a:r>
              <a:rPr lang="en-US" sz="2400" dirty="0"/>
              <a:t>Possible causes are underlying heart disease, cardiomyopathy, pericarditis, heart failure, ETOH</a:t>
            </a:r>
          </a:p>
        </p:txBody>
      </p:sp>
      <p:pic>
        <p:nvPicPr>
          <p:cNvPr id="5" name="Content Placeholder 4">
            <a:extLst>
              <a:ext uri="{FF2B5EF4-FFF2-40B4-BE49-F238E27FC236}">
                <a16:creationId xmlns:a16="http://schemas.microsoft.com/office/drawing/2014/main" id="{971DC739-0BFE-4D6B-A4CA-2C72699037D3}"/>
              </a:ext>
            </a:extLst>
          </p:cNvPr>
          <p:cNvPicPr>
            <a:picLocks noGrp="1" noChangeAspect="1"/>
          </p:cNvPicPr>
          <p:nvPr>
            <p:ph sz="half" idx="1"/>
          </p:nvPr>
        </p:nvPicPr>
        <p:blipFill>
          <a:blip r:embed="rId2"/>
          <a:stretch>
            <a:fillRect/>
          </a:stretch>
        </p:blipFill>
        <p:spPr>
          <a:xfrm>
            <a:off x="1142802" y="2286645"/>
            <a:ext cx="4572396" cy="3429297"/>
          </a:xfrm>
          <a:prstGeom prst="rect">
            <a:avLst/>
          </a:prstGeom>
        </p:spPr>
      </p:pic>
      <p:pic>
        <p:nvPicPr>
          <p:cNvPr id="6" name="Content Placeholder 5">
            <a:extLst>
              <a:ext uri="{FF2B5EF4-FFF2-40B4-BE49-F238E27FC236}">
                <a16:creationId xmlns:a16="http://schemas.microsoft.com/office/drawing/2014/main" id="{AA7BD3C3-2AE8-436E-9A52-2A91D43CD5D0}"/>
              </a:ext>
            </a:extLst>
          </p:cNvPr>
          <p:cNvPicPr>
            <a:picLocks noGrp="1" noChangeAspect="1"/>
          </p:cNvPicPr>
          <p:nvPr>
            <p:ph sz="half" idx="2"/>
          </p:nvPr>
        </p:nvPicPr>
        <p:blipFill>
          <a:blip r:embed="rId3"/>
          <a:stretch>
            <a:fillRect/>
          </a:stretch>
        </p:blipFill>
        <p:spPr>
          <a:xfrm>
            <a:off x="6476802" y="2286645"/>
            <a:ext cx="4572396" cy="3429297"/>
          </a:xfrm>
          <a:prstGeom prst="rect">
            <a:avLst/>
          </a:prstGeom>
        </p:spPr>
      </p:pic>
    </p:spTree>
    <p:extLst>
      <p:ext uri="{BB962C8B-B14F-4D97-AF65-F5344CB8AC3E}">
        <p14:creationId xmlns:p14="http://schemas.microsoft.com/office/powerpoint/2010/main" val="601895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45538-782A-4BA6-B83B-2503409DB5C8}"/>
              </a:ext>
            </a:extLst>
          </p:cNvPr>
          <p:cNvSpPr>
            <a:spLocks noGrp="1"/>
          </p:cNvSpPr>
          <p:nvPr>
            <p:ph type="title"/>
          </p:nvPr>
        </p:nvSpPr>
        <p:spPr/>
        <p:txBody>
          <a:bodyPr>
            <a:normAutofit/>
          </a:bodyPr>
          <a:lstStyle/>
          <a:p>
            <a:pPr algn="ctr"/>
            <a:r>
              <a:rPr lang="en-US" sz="2400" dirty="0"/>
              <a:t>Reentry creates a loop of electrical impulses, usually preceded by a PAC</a:t>
            </a:r>
            <a:br>
              <a:rPr lang="en-US" sz="2400" dirty="0"/>
            </a:br>
            <a:r>
              <a:rPr lang="en-US" sz="2400" dirty="0"/>
              <a:t>Atrial tachycardia can be caused by an ectopic atrial focus</a:t>
            </a:r>
          </a:p>
        </p:txBody>
      </p:sp>
      <p:pic>
        <p:nvPicPr>
          <p:cNvPr id="5" name="Content Placeholder 4">
            <a:extLst>
              <a:ext uri="{FF2B5EF4-FFF2-40B4-BE49-F238E27FC236}">
                <a16:creationId xmlns:a16="http://schemas.microsoft.com/office/drawing/2014/main" id="{B9211748-BD8B-44C4-B498-4E811225EB15}"/>
              </a:ext>
            </a:extLst>
          </p:cNvPr>
          <p:cNvPicPr>
            <a:picLocks noGrp="1" noChangeAspect="1"/>
          </p:cNvPicPr>
          <p:nvPr>
            <p:ph sz="half" idx="1"/>
          </p:nvPr>
        </p:nvPicPr>
        <p:blipFill>
          <a:blip r:embed="rId2"/>
          <a:stretch>
            <a:fillRect/>
          </a:stretch>
        </p:blipFill>
        <p:spPr>
          <a:xfrm>
            <a:off x="1142802" y="2286645"/>
            <a:ext cx="4572396" cy="3429297"/>
          </a:xfrm>
          <a:prstGeom prst="rect">
            <a:avLst/>
          </a:prstGeom>
        </p:spPr>
      </p:pic>
      <p:pic>
        <p:nvPicPr>
          <p:cNvPr id="6" name="Content Placeholder 5">
            <a:extLst>
              <a:ext uri="{FF2B5EF4-FFF2-40B4-BE49-F238E27FC236}">
                <a16:creationId xmlns:a16="http://schemas.microsoft.com/office/drawing/2014/main" id="{740A4911-0AA0-4A85-ABB9-41791B602488}"/>
              </a:ext>
            </a:extLst>
          </p:cNvPr>
          <p:cNvPicPr>
            <a:picLocks noGrp="1" noChangeAspect="1"/>
          </p:cNvPicPr>
          <p:nvPr>
            <p:ph sz="half" idx="2"/>
          </p:nvPr>
        </p:nvPicPr>
        <p:blipFill>
          <a:blip r:embed="rId3"/>
          <a:stretch>
            <a:fillRect/>
          </a:stretch>
        </p:blipFill>
        <p:spPr>
          <a:xfrm>
            <a:off x="6476802" y="2286645"/>
            <a:ext cx="4572396" cy="3429297"/>
          </a:xfrm>
          <a:prstGeom prst="rect">
            <a:avLst/>
          </a:prstGeom>
        </p:spPr>
      </p:pic>
    </p:spTree>
    <p:extLst>
      <p:ext uri="{BB962C8B-B14F-4D97-AF65-F5344CB8AC3E}">
        <p14:creationId xmlns:p14="http://schemas.microsoft.com/office/powerpoint/2010/main" val="3736557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60737-F76E-43F4-9952-C4430644C523}"/>
              </a:ext>
            </a:extLst>
          </p:cNvPr>
          <p:cNvSpPr>
            <a:spLocks noGrp="1"/>
          </p:cNvSpPr>
          <p:nvPr>
            <p:ph type="title"/>
          </p:nvPr>
        </p:nvSpPr>
        <p:spPr/>
        <p:txBody>
          <a:bodyPr>
            <a:normAutofit/>
          </a:bodyPr>
          <a:lstStyle/>
          <a:p>
            <a:pPr algn="ctr"/>
            <a:r>
              <a:rPr lang="en-US" sz="2400" dirty="0"/>
              <a:t>A rapid fire (irritable) automatic focus can cause </a:t>
            </a:r>
            <a:r>
              <a:rPr lang="en-US" sz="2400" dirty="0" err="1"/>
              <a:t>unsustained</a:t>
            </a:r>
            <a:r>
              <a:rPr lang="en-US" sz="2400" dirty="0"/>
              <a:t> “run of V-tach” </a:t>
            </a:r>
            <a:br>
              <a:rPr lang="en-US" sz="2400" dirty="0"/>
            </a:br>
            <a:r>
              <a:rPr lang="en-US" sz="2400" dirty="0"/>
              <a:t>or a sustained tachycardia that can degenerate into V-fib</a:t>
            </a:r>
          </a:p>
        </p:txBody>
      </p:sp>
      <p:pic>
        <p:nvPicPr>
          <p:cNvPr id="5" name="Content Placeholder 4">
            <a:extLst>
              <a:ext uri="{FF2B5EF4-FFF2-40B4-BE49-F238E27FC236}">
                <a16:creationId xmlns:a16="http://schemas.microsoft.com/office/drawing/2014/main" id="{E31A3126-B8A3-43E5-81D2-3E017BE592D8}"/>
              </a:ext>
            </a:extLst>
          </p:cNvPr>
          <p:cNvPicPr>
            <a:picLocks noGrp="1" noChangeAspect="1"/>
          </p:cNvPicPr>
          <p:nvPr>
            <p:ph sz="half" idx="1"/>
          </p:nvPr>
        </p:nvPicPr>
        <p:blipFill>
          <a:blip r:embed="rId2"/>
          <a:stretch>
            <a:fillRect/>
          </a:stretch>
        </p:blipFill>
        <p:spPr>
          <a:xfrm>
            <a:off x="1142802" y="2286645"/>
            <a:ext cx="4572396" cy="3429297"/>
          </a:xfrm>
          <a:prstGeom prst="rect">
            <a:avLst/>
          </a:prstGeom>
        </p:spPr>
      </p:pic>
      <p:pic>
        <p:nvPicPr>
          <p:cNvPr id="6" name="Content Placeholder 5">
            <a:extLst>
              <a:ext uri="{FF2B5EF4-FFF2-40B4-BE49-F238E27FC236}">
                <a16:creationId xmlns:a16="http://schemas.microsoft.com/office/drawing/2014/main" id="{7ED9D916-C388-4817-94C8-47527393986C}"/>
              </a:ext>
            </a:extLst>
          </p:cNvPr>
          <p:cNvPicPr>
            <a:picLocks noGrp="1" noChangeAspect="1"/>
          </p:cNvPicPr>
          <p:nvPr>
            <p:ph sz="half" idx="2"/>
          </p:nvPr>
        </p:nvPicPr>
        <p:blipFill>
          <a:blip r:embed="rId3"/>
          <a:stretch>
            <a:fillRect/>
          </a:stretch>
        </p:blipFill>
        <p:spPr>
          <a:xfrm>
            <a:off x="6476802" y="2286645"/>
            <a:ext cx="4572396" cy="3429297"/>
          </a:xfrm>
          <a:prstGeom prst="rect">
            <a:avLst/>
          </a:prstGeom>
        </p:spPr>
      </p:pic>
    </p:spTree>
    <p:extLst>
      <p:ext uri="{BB962C8B-B14F-4D97-AF65-F5344CB8AC3E}">
        <p14:creationId xmlns:p14="http://schemas.microsoft.com/office/powerpoint/2010/main" val="40265538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376</Words>
  <Application>Microsoft Office PowerPoint</Application>
  <PresentationFormat>Widescreen</PresentationFormat>
  <Paragraphs>18</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ECG Review</vt:lpstr>
      <vt:lpstr>Cardiac Conduction</vt:lpstr>
      <vt:lpstr>    P wave – atrial depolarization/contraction R wave – ventricular depolarization/contraction T wave – ventricular repolarization/relaxation  </vt:lpstr>
      <vt:lpstr>Rhythm Analysis</vt:lpstr>
      <vt:lpstr>Normal – conduction is working perfectly Brady – normal in athletes, can indicate ICP, toxins/drugs,  hypothermia, vagal response, inferior wall MI</vt:lpstr>
      <vt:lpstr>Can be due to exercise, fear, pain, hypotension, hypovolemia, anemia, hypoxia, hypoglycemia, MI, heart failure,  OTC cold meds</vt:lpstr>
      <vt:lpstr>Possible causes are underlying heart disease, cardiomyopathy, pericarditis, heart failure, ETOH</vt:lpstr>
      <vt:lpstr>Reentry creates a loop of electrical impulses, usually preceded by a PAC Atrial tachycardia can be caused by an ectopic atrial focus</vt:lpstr>
      <vt:lpstr>A rapid fire (irritable) automatic focus can cause unsustained “run of V-tach”  or a sustained tachycardia that can degenerate into V-fib</vt:lpstr>
      <vt:lpstr>Both can be caused by multiple irritable focuses, however,  the true etiology of V-fib is unknown</vt:lpstr>
      <vt:lpstr>Coarse V-fib depletes energy and progresses to Fine V-fib to Asystole Fine V-fib can be hard to distinguish from Asystole</vt:lpstr>
      <vt:lpstr>PEA has organized electrical impulses with no mechanical capture, usually due to hypoxia, hypovolemia, acidosis, toxins, tamponade, blood clots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ECG Review</dc:title>
  <dc:creator>Natasha Brotherton</dc:creator>
  <cp:lastModifiedBy>Natasha Brotherton</cp:lastModifiedBy>
  <cp:revision>1</cp:revision>
  <dcterms:created xsi:type="dcterms:W3CDTF">2021-01-04T23:02:48Z</dcterms:created>
  <dcterms:modified xsi:type="dcterms:W3CDTF">2021-05-30T18:44:37Z</dcterms:modified>
</cp:coreProperties>
</file>